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5" r:id="rId1"/>
  </p:sldMasterIdLst>
  <p:sldIdLst>
    <p:sldId id="256" r:id="rId2"/>
    <p:sldId id="257" r:id="rId3"/>
    <p:sldId id="258" r:id="rId4"/>
    <p:sldId id="260" r:id="rId5"/>
    <p:sldId id="261" r:id="rId6"/>
    <p:sldId id="263" r:id="rId7"/>
    <p:sldId id="262" r:id="rId8"/>
    <p:sldId id="264"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Grid="0" snapToObjects="1">
      <p:cViewPr varScale="1">
        <p:scale>
          <a:sx n="65" d="100"/>
          <a:sy n="65" d="100"/>
        </p:scale>
        <p:origin x="-1536" y="-11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3">
        <a:schemeClr val="bg1"/>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493776" y="3776472"/>
            <a:ext cx="7196328" cy="1470025"/>
          </a:xfrm>
        </p:spPr>
        <p:txBody>
          <a:bodyPr vert="horz" lIns="91440" tIns="45720" rIns="91440" bIns="45720" rtlCol="0" anchor="b" anchorCtr="0">
            <a:noAutofit/>
          </a:bodyPr>
          <a:lstStyle>
            <a:lvl1pPr algn="l" defTabSz="914400" rtl="0" eaLnBrk="1" latinLnBrk="0" hangingPunct="1">
              <a:spcBef>
                <a:spcPct val="0"/>
              </a:spcBef>
              <a:buNone/>
              <a:defRPr sz="4800" kern="1200">
                <a:solidFill>
                  <a:schemeClr val="tx2"/>
                </a:solidFill>
                <a:effectLst>
                  <a:outerShdw blurRad="50800" dist="25400" dir="2700000" algn="tl" rotWithShape="0">
                    <a:schemeClr val="bg1">
                      <a:alpha val="40000"/>
                    </a:schemeClr>
                  </a:outerShdw>
                </a:effectLst>
                <a:latin typeface="+mj-lt"/>
                <a:ea typeface="+mj-ea"/>
                <a:cs typeface="+mj-cs"/>
              </a:defRPr>
            </a:lvl1pPr>
          </a:lstStyle>
          <a:p>
            <a:r>
              <a:rPr lang="en-US" smtClean="0"/>
              <a:t>Click to edit Master title style</a:t>
            </a:r>
            <a:endParaRPr/>
          </a:p>
        </p:txBody>
      </p:sp>
      <p:sp>
        <p:nvSpPr>
          <p:cNvPr id="3" name="Subtitle 2"/>
          <p:cNvSpPr>
            <a:spLocks noGrp="1"/>
          </p:cNvSpPr>
          <p:nvPr>
            <p:ph type="subTitle" idx="1"/>
          </p:nvPr>
        </p:nvSpPr>
        <p:spPr>
          <a:xfrm>
            <a:off x="493776" y="5257800"/>
            <a:ext cx="7196328" cy="987552"/>
          </a:xfrm>
        </p:spPr>
        <p:txBody>
          <a:bodyPr vert="horz" lIns="91440" tIns="45720" rIns="91440" bIns="45720" rtlCol="0" anchor="t" anchorCtr="0">
            <a:noAutofit/>
          </a:bodyPr>
          <a:lstStyle>
            <a:lvl1pPr marL="0" indent="0" algn="l" defTabSz="914400" rtl="0" eaLnBrk="1" latinLnBrk="0" hangingPunct="1">
              <a:spcBef>
                <a:spcPct val="0"/>
              </a:spcBef>
              <a:buFont typeface="Wingdings 2" pitchFamily="18" charset="2"/>
              <a:buNone/>
              <a:defRPr sz="1800" kern="1200">
                <a:solidFill>
                  <a:schemeClr val="tx2"/>
                </a:solidFill>
                <a:effectLst>
                  <a:outerShdw blurRad="50800" dist="25400" dir="2700000" algn="tl" rotWithShape="0">
                    <a:schemeClr val="bg1">
                      <a:alpha val="40000"/>
                    </a:schemeClr>
                  </a:outerShdw>
                </a:effectLst>
                <a:latin typeface="+mj-lt"/>
                <a:ea typeface="+mj-ea"/>
                <a:cs typeface="+mj-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p:txBody>
          <a:bodyPr/>
          <a:lstStyle/>
          <a:p>
            <a:fld id="{B1115196-1C6F-4784-83AC-30756D8F10B3}" type="datetimeFigureOut">
              <a:rPr lang="en-US" smtClean="0"/>
              <a:pPr/>
              <a:t>2/23/2017</a:t>
            </a:fld>
            <a:endParaRPr lang="en-US"/>
          </a:p>
        </p:txBody>
      </p:sp>
      <p:sp>
        <p:nvSpPr>
          <p:cNvPr id="5" name="Footer Placeholder 4"/>
          <p:cNvSpPr>
            <a:spLocks noGrp="1"/>
          </p:cNvSpPr>
          <p:nvPr>
            <p:ph type="ftr" sz="quarter" idx="11"/>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65175" y="4267200"/>
            <a:ext cx="7612063" cy="1100138"/>
          </a:xfrm>
        </p:spPr>
        <p:txBody>
          <a:bodyPr anchor="b"/>
          <a:lstStyle>
            <a:lvl1pPr algn="ctr">
              <a:defRPr sz="4400" b="0">
                <a:solidFill>
                  <a:schemeClr val="bg1"/>
                </a:solidFill>
                <a:effectLst>
                  <a:outerShdw blurRad="63500" dist="50800" dir="2700000" algn="tl" rotWithShape="0">
                    <a:prstClr val="black">
                      <a:alpha val="50000"/>
                    </a:prstClr>
                  </a:outerShdw>
                </a:effectLst>
              </a:defRPr>
            </a:lvl1pPr>
          </a:lstStyle>
          <a:p>
            <a:r>
              <a:rPr lang="en-US" smtClean="0"/>
              <a:t>Click to edit Master title style</a:t>
            </a:r>
            <a:endParaRPr/>
          </a:p>
        </p:txBody>
      </p:sp>
      <p:sp>
        <p:nvSpPr>
          <p:cNvPr id="3" name="Picture Placeholder 2"/>
          <p:cNvSpPr>
            <a:spLocks noGrp="1"/>
          </p:cNvSpPr>
          <p:nvPr>
            <p:ph type="pic" idx="1"/>
          </p:nvPr>
        </p:nvSpPr>
        <p:spPr>
          <a:xfrm rot="21414040">
            <a:off x="1779080" y="450465"/>
            <a:ext cx="5486400" cy="3626214"/>
          </a:xfrm>
          <a:solidFill>
            <a:srgbClr val="FFFFFF">
              <a:shade val="85000"/>
            </a:srgbClr>
          </a:solidFill>
          <a:ln w="38100" cap="sq">
            <a:solidFill>
              <a:srgbClr val="FDFDFD"/>
            </a:solidFill>
            <a:miter lim="800000"/>
          </a:ln>
          <a:effectLst>
            <a:outerShdw blurRad="88900" dist="25400" dir="5400000" sx="101000" sy="101000" algn="t" rotWithShape="0">
              <a:prstClr val="black">
                <a:alpha val="50000"/>
              </a:prstClr>
            </a:outerShdw>
          </a:effectLst>
          <a:scene3d>
            <a:camera prst="orthographicFront"/>
            <a:lightRig rig="twoPt" dir="t">
              <a:rot lat="0" lon="0" rev="7200000"/>
            </a:lightRig>
          </a:scene3d>
          <a:sp3d prstMaterial="matte">
            <a:bevelT w="22860" h="12700"/>
            <a:contourClr>
              <a:srgbClr val="FFFFFF"/>
            </a:contourClr>
          </a:sp3d>
        </p:spPr>
        <p:txBody>
          <a:bodyPr vert="horz" lIns="91440" tIns="45720" rIns="91440" bIns="45720" rtlCol="0">
            <a:normAutofit/>
          </a:bodyPr>
          <a:lstStyle>
            <a:lvl1pPr marL="342900" indent="-342900" algn="l" defTabSz="914400" rtl="0" eaLnBrk="1" latinLnBrk="0" hangingPunct="1">
              <a:spcBef>
                <a:spcPts val="2000"/>
              </a:spcBef>
              <a:buFont typeface="Wingdings 2" pitchFamily="18" charset="2"/>
              <a:buNone/>
              <a:defRPr sz="1800" kern="1200">
                <a:solidFill>
                  <a:schemeClr val="bg1"/>
                </a:solidFill>
                <a:effectLst>
                  <a:outerShdw blurRad="63500" dist="50800" dir="2700000" algn="tl" rotWithShape="0">
                    <a:prstClr val="black">
                      <a:alpha val="50000"/>
                    </a:prstClr>
                  </a:outerShdw>
                </a:effectLst>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765175" y="5443538"/>
            <a:ext cx="7612063" cy="804862"/>
          </a:xfrm>
        </p:spPr>
        <p:txBody>
          <a:bodyPr>
            <a:normAutofit/>
          </a:bodyPr>
          <a:lstStyle>
            <a:lvl1pPr marL="0" indent="0" algn="ctr">
              <a:spcBef>
                <a:spcPts val="300"/>
              </a:spcBef>
              <a:buNone/>
              <a:defRPr sz="1800">
                <a:effectLst>
                  <a:outerShdw blurRad="63500" dist="50800" dir="2700000" algn="tl" rotWithShape="0">
                    <a:prstClr val="black">
                      <a:alpha val="50000"/>
                    </a:prstClr>
                  </a:outerShdw>
                </a:effectLs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1115196-1C6F-4784-83AC-30756D8F10B3}" type="datetimeFigureOut">
              <a:rPr lang="en-US" smtClean="0"/>
              <a:pPr/>
              <a:t>2/23/2017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371D3E-5A18-49EB-AD2A-429AF165759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2 Pictures with Cap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08946" y="381000"/>
            <a:ext cx="3250360" cy="1631950"/>
          </a:xfrm>
        </p:spPr>
        <p:txBody>
          <a:bodyPr anchor="b"/>
          <a:lstStyle>
            <a:lvl1pPr algn="ctr">
              <a:defRPr sz="3600" b="0"/>
            </a:lvl1pPr>
          </a:lstStyle>
          <a:p>
            <a:r>
              <a:rPr lang="en-US" smtClean="0"/>
              <a:t>Click to edit Master title style</a:t>
            </a:r>
            <a:endParaRPr/>
          </a:p>
        </p:txBody>
      </p:sp>
      <p:sp>
        <p:nvSpPr>
          <p:cNvPr id="4" name="Text Placeholder 3"/>
          <p:cNvSpPr>
            <a:spLocks noGrp="1"/>
          </p:cNvSpPr>
          <p:nvPr>
            <p:ph type="body" sz="half" idx="2"/>
          </p:nvPr>
        </p:nvSpPr>
        <p:spPr>
          <a:xfrm>
            <a:off x="608946" y="2084389"/>
            <a:ext cx="3250360" cy="3935412"/>
          </a:xfrm>
        </p:spPr>
        <p:txBody>
          <a:bodyPr vert="horz" lIns="91440" tIns="45720" rIns="91440" bIns="45720" rtlCol="0" anchor="t" anchorCtr="0">
            <a:noAutofit/>
          </a:bodyPr>
          <a:lstStyle>
            <a:lvl1pPr marL="0" indent="0" algn="ctr" defTabSz="914400" rtl="0" eaLnBrk="1" latinLnBrk="0" hangingPunct="1">
              <a:spcBef>
                <a:spcPts val="600"/>
              </a:spcBef>
              <a:buNone/>
              <a:defRPr sz="1800" b="0" kern="1200">
                <a:solidFill>
                  <a:schemeClr val="tx2"/>
                </a:solidFill>
                <a:effectLst>
                  <a:outerShdw blurRad="50800" dist="25400" dir="2700000" algn="tl" rotWithShape="0">
                    <a:schemeClr val="bg1">
                      <a:alpha val="40000"/>
                    </a:schemeClr>
                  </a:outerShdw>
                </a:effectLst>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495800" y="6356350"/>
            <a:ext cx="1143000" cy="365125"/>
          </a:xfrm>
        </p:spPr>
        <p:txBody>
          <a:bodyPr/>
          <a:lstStyle>
            <a:lvl1pPr algn="l">
              <a:defRPr/>
            </a:lvl1pPr>
          </a:lstStyle>
          <a:p>
            <a:fld id="{B1115196-1C6F-4784-83AC-30756D8F10B3}" type="datetimeFigureOut">
              <a:rPr lang="en-US" smtClean="0"/>
              <a:pPr/>
              <a:t>2/23/2017</a:t>
            </a:fld>
            <a:endParaRPr lang="en-US"/>
          </a:p>
        </p:txBody>
      </p:sp>
      <p:sp>
        <p:nvSpPr>
          <p:cNvPr id="6" name="Footer Placeholder 5"/>
          <p:cNvSpPr>
            <a:spLocks noGrp="1"/>
          </p:cNvSpPr>
          <p:nvPr>
            <p:ph type="ftr" sz="quarter" idx="11"/>
          </p:nvPr>
        </p:nvSpPr>
        <p:spPr>
          <a:xfrm>
            <a:off x="5791200" y="6356350"/>
            <a:ext cx="2895600" cy="365125"/>
          </a:xfrm>
        </p:spPr>
        <p:txBody>
          <a:bodyPr/>
          <a:lstStyle>
            <a:lvl1pPr algn="r">
              <a:defRPr/>
            </a:lvl1pPr>
          </a:lstStyle>
          <a:p>
            <a:endParaRPr lang="en-US"/>
          </a:p>
        </p:txBody>
      </p:sp>
      <p:sp>
        <p:nvSpPr>
          <p:cNvPr id="7" name="Slide Number Placeholder 6"/>
          <p:cNvSpPr>
            <a:spLocks noGrp="1"/>
          </p:cNvSpPr>
          <p:nvPr>
            <p:ph type="sldNum" sz="quarter" idx="12"/>
          </p:nvPr>
        </p:nvSpPr>
        <p:spPr>
          <a:xfrm>
            <a:off x="1967426" y="6356350"/>
            <a:ext cx="533400" cy="365125"/>
          </a:xfrm>
        </p:spPr>
        <p:txBody>
          <a:bodyPr/>
          <a:lstStyle>
            <a:lvl1pPr>
              <a:defRPr>
                <a:solidFill>
                  <a:schemeClr val="tx2"/>
                </a:solidFill>
              </a:defRPr>
            </a:lvl1pPr>
          </a:lstStyle>
          <a:p>
            <a:fld id="{19371D3E-5A18-49EB-AD2A-429AF165759F}" type="slidenum">
              <a:rPr lang="en-US" smtClean="0"/>
              <a:pPr/>
              <a:t>‹#›</a:t>
            </a:fld>
            <a:endParaRPr lang="en-US"/>
          </a:p>
        </p:txBody>
      </p:sp>
      <p:sp>
        <p:nvSpPr>
          <p:cNvPr id="9" name="Picture Placeholder 7"/>
          <p:cNvSpPr>
            <a:spLocks noGrp="1"/>
          </p:cNvSpPr>
          <p:nvPr>
            <p:ph type="pic" sz="quarter" idx="14"/>
          </p:nvPr>
        </p:nvSpPr>
        <p:spPr>
          <a:xfrm rot="307655">
            <a:off x="4082874" y="3187732"/>
            <a:ext cx="4141140" cy="2881378"/>
          </a:xfrm>
          <a:solidFill>
            <a:srgbClr val="FFFFFF">
              <a:shade val="85000"/>
            </a:srgbClr>
          </a:solidFill>
          <a:ln w="38100" cap="sq">
            <a:solidFill>
              <a:srgbClr val="FDFDFD"/>
            </a:solidFill>
            <a:miter lim="800000"/>
          </a:ln>
          <a:effectLst>
            <a:outerShdw blurRad="88900" dist="25400" dir="7200000" sx="101000" sy="101000" algn="t" rotWithShape="0">
              <a:prstClr val="black">
                <a:alpha val="50000"/>
              </a:prstClr>
            </a:outerShdw>
          </a:effectLst>
          <a:scene3d>
            <a:camera prst="orthographicFront"/>
            <a:lightRig rig="twoPt" dir="t">
              <a:rot lat="0" lon="0" rev="7200000"/>
            </a:lightRig>
          </a:scene3d>
          <a:sp3d prstMaterial="matte">
            <a:bevelT w="22860" h="12700"/>
            <a:contourClr>
              <a:srgbClr val="FFFFFF"/>
            </a:contourClr>
          </a:sp3d>
        </p:spPr>
        <p:txBody>
          <a:bodyPr>
            <a:normAutofit/>
          </a:bodyPr>
          <a:lstStyle>
            <a:lvl1pPr>
              <a:buNone/>
              <a:defRPr sz="1800"/>
            </a:lvl1pPr>
          </a:lstStyle>
          <a:p>
            <a:r>
              <a:rPr lang="en-US" smtClean="0"/>
              <a:t>Drag picture to placeholder or click icon to add</a:t>
            </a:r>
            <a:endParaRPr/>
          </a:p>
        </p:txBody>
      </p:sp>
      <p:sp>
        <p:nvSpPr>
          <p:cNvPr id="8" name="Picture Placeholder 7"/>
          <p:cNvSpPr>
            <a:spLocks noGrp="1"/>
          </p:cNvSpPr>
          <p:nvPr>
            <p:ph type="pic" sz="quarter" idx="13"/>
          </p:nvPr>
        </p:nvSpPr>
        <p:spPr>
          <a:xfrm rot="21414752">
            <a:off x="4623469" y="338031"/>
            <a:ext cx="4141140" cy="2881378"/>
          </a:xfrm>
          <a:solidFill>
            <a:srgbClr val="FFFFFF">
              <a:shade val="85000"/>
            </a:srgbClr>
          </a:solidFill>
          <a:ln w="38100" cap="sq">
            <a:solidFill>
              <a:srgbClr val="FDFDFD"/>
            </a:solidFill>
            <a:miter lim="800000"/>
          </a:ln>
          <a:effectLst>
            <a:outerShdw blurRad="88900" dist="25400" dir="5400000" sx="101000" sy="101000" algn="t" rotWithShape="0">
              <a:prstClr val="black">
                <a:alpha val="50000"/>
              </a:prstClr>
            </a:outerShdw>
          </a:effectLst>
          <a:scene3d>
            <a:camera prst="orthographicFront"/>
            <a:lightRig rig="twoPt" dir="t">
              <a:rot lat="0" lon="0" rev="7200000"/>
            </a:lightRig>
          </a:scene3d>
          <a:sp3d prstMaterial="matte">
            <a:bevelT w="22860" h="12700"/>
            <a:contourClr>
              <a:srgbClr val="FFFFFF"/>
            </a:contourClr>
          </a:sp3d>
        </p:spPr>
        <p:txBody>
          <a:bodyPr>
            <a:normAutofit/>
          </a:bodyPr>
          <a:lstStyle>
            <a:lvl1pPr>
              <a:buNone/>
              <a:defRPr sz="1800"/>
            </a:lvl1pPr>
          </a:lstStyle>
          <a:p>
            <a:r>
              <a:rPr lang="en-US" smtClean="0"/>
              <a:t>Drag picture to placeholder or click icon to add</a:t>
            </a: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B1115196-1C6F-4784-83AC-30756D8F10B3}" type="datetimeFigureOut">
              <a:rPr lang="en-US" smtClean="0"/>
              <a:pPr/>
              <a:t>2/23/2017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371D3E-5A18-49EB-AD2A-429AF165759F}" type="slidenum">
              <a:rPr lang="en-US" smtClean="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0" y="457200"/>
            <a:ext cx="1497106" cy="5810250"/>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496888" y="457200"/>
            <a:ext cx="6513511" cy="5810250"/>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B1115196-1C6F-4784-83AC-30756D8F10B3}" type="datetimeFigureOut">
              <a:rPr lang="en-US" smtClean="0"/>
              <a:pPr/>
              <a:t>2/23/2017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371D3E-5A18-49EB-AD2A-429AF165759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B1115196-1C6F-4784-83AC-30756D8F10B3}" type="datetimeFigureOut">
              <a:rPr lang="en-US" smtClean="0"/>
              <a:pPr/>
              <a:t>2/23/2017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371D3E-5A18-49EB-AD2A-429AF165759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bg>
      <p:bgRef idx="1003">
        <a:schemeClr val="bg1"/>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496889" y="3774328"/>
            <a:ext cx="7199311" cy="1470025"/>
          </a:xfrm>
        </p:spPr>
        <p:txBody>
          <a:bodyPr anchor="b" anchorCtr="0"/>
          <a:lstStyle>
            <a:lvl1pPr algn="l">
              <a:defRPr sz="4800"/>
            </a:lvl1pPr>
          </a:lstStyle>
          <a:p>
            <a:r>
              <a:rPr lang="en-US" smtClean="0"/>
              <a:t>Click to edit Master title style</a:t>
            </a:r>
            <a:endParaRPr/>
          </a:p>
        </p:txBody>
      </p:sp>
      <p:sp>
        <p:nvSpPr>
          <p:cNvPr id="3" name="Subtitle 2"/>
          <p:cNvSpPr>
            <a:spLocks noGrp="1"/>
          </p:cNvSpPr>
          <p:nvPr>
            <p:ph type="subTitle" idx="1"/>
          </p:nvPr>
        </p:nvSpPr>
        <p:spPr>
          <a:xfrm>
            <a:off x="496888" y="5257800"/>
            <a:ext cx="7199312" cy="990600"/>
          </a:xfrm>
        </p:spPr>
        <p:txBody>
          <a:bodyPr vert="horz" lIns="91440" tIns="45720" rIns="91440" bIns="45720" rtlCol="0" anchor="t" anchorCtr="0">
            <a:noAutofit/>
          </a:bodyPr>
          <a:lstStyle>
            <a:lvl1pPr marL="0" indent="0" algn="l" defTabSz="914400" rtl="0" eaLnBrk="1" latinLnBrk="0" hangingPunct="1">
              <a:spcBef>
                <a:spcPct val="0"/>
              </a:spcBef>
              <a:buNone/>
              <a:defRPr sz="1800" kern="1200">
                <a:solidFill>
                  <a:schemeClr val="tx2"/>
                </a:solidFill>
                <a:effectLst>
                  <a:outerShdw blurRad="50800" dist="25400" dir="2700000" algn="tl" rotWithShape="0">
                    <a:schemeClr val="bg1">
                      <a:alpha val="40000"/>
                    </a:schemeClr>
                  </a:outerShdw>
                </a:effectLst>
                <a:latin typeface="+mj-lt"/>
                <a:ea typeface="+mj-ea"/>
                <a:cs typeface="+mj-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p:txBody>
          <a:bodyPr/>
          <a:lstStyle/>
          <a:p>
            <a:fld id="{B1115196-1C6F-4784-83AC-30756D8F10B3}" type="datetimeFigureOut">
              <a:rPr lang="en-US" smtClean="0"/>
              <a:pPr/>
              <a:t>2/23/2017</a:t>
            </a:fld>
            <a:endParaRPr lang="en-US"/>
          </a:p>
        </p:txBody>
      </p:sp>
      <p:sp>
        <p:nvSpPr>
          <p:cNvPr id="5" name="Footer Placeholder 4"/>
          <p:cNvSpPr>
            <a:spLocks noGrp="1"/>
          </p:cNvSpPr>
          <p:nvPr>
            <p:ph type="ftr" sz="quarter" idx="11"/>
          </p:nvPr>
        </p:nvSpPr>
        <p:spPr/>
        <p:txBody>
          <a:bodyPr/>
          <a:lstStyle/>
          <a:p>
            <a:endParaRPr lang="en-US"/>
          </a:p>
        </p:txBody>
      </p:sp>
      <p:sp>
        <p:nvSpPr>
          <p:cNvPr id="8" name="Picture Placeholder 7"/>
          <p:cNvSpPr>
            <a:spLocks noGrp="1"/>
          </p:cNvSpPr>
          <p:nvPr>
            <p:ph type="pic" sz="quarter" idx="12"/>
          </p:nvPr>
        </p:nvSpPr>
        <p:spPr>
          <a:xfrm rot="504148">
            <a:off x="4493544" y="555043"/>
            <a:ext cx="4142460" cy="3085398"/>
          </a:xfrm>
          <a:solidFill>
            <a:srgbClr val="FFFFFF">
              <a:shade val="85000"/>
            </a:srgbClr>
          </a:solidFill>
          <a:ln w="38100" cap="sq">
            <a:solidFill>
              <a:srgbClr val="FDFDFD"/>
            </a:solidFill>
            <a:miter lim="800000"/>
          </a:ln>
          <a:effectLst>
            <a:outerShdw blurRad="57150" dist="37500" dir="7560000" sy="98000" kx="110000" ky="200000" algn="tl" rotWithShape="0">
              <a:srgbClr val="000000">
                <a:alpha val="20000"/>
              </a:srgbClr>
            </a:outerShdw>
          </a:effectLst>
          <a:scene3d>
            <a:camera prst="orthographicFront"/>
            <a:lightRig rig="twoPt" dir="t">
              <a:rot lat="0" lon="0" rev="7200000"/>
            </a:lightRig>
          </a:scene3d>
          <a:sp3d prstMaterial="matte">
            <a:bevelT w="22860" h="12700"/>
            <a:contourClr>
              <a:srgbClr val="FFFFFF"/>
            </a:contourClr>
          </a:sp3d>
        </p:spPr>
        <p:txBody>
          <a:bodyPr>
            <a:normAutofit/>
          </a:bodyPr>
          <a:lstStyle>
            <a:lvl1pPr>
              <a:buNone/>
              <a:defRPr sz="1800"/>
            </a:lvl1pPr>
          </a:lstStyle>
          <a:p>
            <a:r>
              <a:rPr lang="en-US" smtClean="0"/>
              <a:t>Drag picture to placeholder or click icon to add</a:t>
            </a:r>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65175" y="2236694"/>
            <a:ext cx="7612063" cy="1362075"/>
          </a:xfrm>
        </p:spPr>
        <p:txBody>
          <a:bodyPr vert="horz" lIns="91440" tIns="45720" rIns="91440" bIns="45720" rtlCol="0" anchor="b" anchorCtr="0">
            <a:noAutofit/>
          </a:bodyPr>
          <a:lstStyle>
            <a:lvl1pPr algn="ctr" defTabSz="914400" rtl="0" eaLnBrk="1" latinLnBrk="0" hangingPunct="1">
              <a:spcBef>
                <a:spcPct val="0"/>
              </a:spcBef>
              <a:buNone/>
              <a:defRPr sz="4800" kern="1200">
                <a:solidFill>
                  <a:schemeClr val="tx2"/>
                </a:solidFill>
                <a:effectLst>
                  <a:outerShdw blurRad="50800" dist="25400" dir="2700000" algn="tl" rotWithShape="0">
                    <a:schemeClr val="bg1">
                      <a:alpha val="40000"/>
                    </a:schemeClr>
                  </a:outerShdw>
                </a:effectLst>
                <a:latin typeface="+mj-lt"/>
                <a:ea typeface="+mj-ea"/>
                <a:cs typeface="+mj-cs"/>
              </a:defRPr>
            </a:lvl1pPr>
          </a:lstStyle>
          <a:p>
            <a:r>
              <a:rPr lang="en-US" smtClean="0"/>
              <a:t>Click to edit Master title style</a:t>
            </a:r>
            <a:endParaRPr/>
          </a:p>
        </p:txBody>
      </p:sp>
      <p:sp>
        <p:nvSpPr>
          <p:cNvPr id="3" name="Text Placeholder 2"/>
          <p:cNvSpPr>
            <a:spLocks noGrp="1"/>
          </p:cNvSpPr>
          <p:nvPr>
            <p:ph type="body" idx="1"/>
          </p:nvPr>
        </p:nvSpPr>
        <p:spPr>
          <a:xfrm>
            <a:off x="765175" y="3617259"/>
            <a:ext cx="7612063" cy="1500187"/>
          </a:xfrm>
        </p:spPr>
        <p:txBody>
          <a:bodyPr vert="horz" lIns="91440" tIns="45720" rIns="91440" bIns="45720" rtlCol="0" anchor="t" anchorCtr="0">
            <a:noAutofit/>
          </a:bodyPr>
          <a:lstStyle>
            <a:lvl1pPr marL="0" indent="0" algn="ctr" defTabSz="914400" rtl="0" eaLnBrk="1" latinLnBrk="0" hangingPunct="1">
              <a:spcBef>
                <a:spcPct val="0"/>
              </a:spcBef>
              <a:buNone/>
              <a:defRPr sz="1800" kern="1200">
                <a:solidFill>
                  <a:schemeClr val="tx2"/>
                </a:solidFill>
                <a:effectLst>
                  <a:outerShdw blurRad="50800" dist="25400" dir="2700000" algn="tl" rotWithShape="0">
                    <a:schemeClr val="bg1">
                      <a:alpha val="40000"/>
                    </a:schemeClr>
                  </a:outerShdw>
                </a:effectLst>
                <a:latin typeface="+mj-lt"/>
                <a:ea typeface="+mj-ea"/>
                <a:cs typeface="+mj-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1115196-1C6F-4784-83AC-30756D8F10B3}" type="datetimeFigureOut">
              <a:rPr lang="en-US" smtClean="0"/>
              <a:pPr/>
              <a:t>2/23/2017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B56013-B943-42BA-886F-6F9D4EB85E9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765174" y="79468"/>
            <a:ext cx="7612063" cy="1417638"/>
          </a:xfrm>
        </p:spPr>
        <p:txBody>
          <a:bodyPr/>
          <a:lstStyle/>
          <a:p>
            <a:r>
              <a:rPr lang="en-US" smtClean="0"/>
              <a:t>Click to edit Master title style</a:t>
            </a:r>
            <a:endParaRPr/>
          </a:p>
        </p:txBody>
      </p:sp>
      <p:sp>
        <p:nvSpPr>
          <p:cNvPr id="3" name="Content Placeholder 2"/>
          <p:cNvSpPr>
            <a:spLocks noGrp="1"/>
          </p:cNvSpPr>
          <p:nvPr>
            <p:ph sz="half" idx="1"/>
          </p:nvPr>
        </p:nvSpPr>
        <p:spPr>
          <a:xfrm>
            <a:off x="765175" y="2084388"/>
            <a:ext cx="3657600" cy="4183062"/>
          </a:xfrm>
        </p:spPr>
        <p:txBody>
          <a:bodyPr>
            <a:normAutofit/>
          </a:bodyPr>
          <a:lstStyle>
            <a:lvl1pPr>
              <a:defRPr sz="2000"/>
            </a:lvl1pPr>
            <a:lvl2pPr>
              <a:defRPr sz="1800"/>
            </a:lvl2pPr>
            <a:lvl3pPr>
              <a:defRPr sz="1800"/>
            </a:lvl3pPr>
            <a:lvl4pPr>
              <a:defRPr sz="1800"/>
            </a:lvl4pPr>
            <a:lvl5pPr>
              <a:defRPr sz="1800"/>
            </a:lvl5pPr>
            <a:lvl6pPr marL="2055813" indent="-344488">
              <a:defRPr sz="1800"/>
            </a:lvl6pPr>
            <a:lvl7pPr marL="2055813" indent="-344488">
              <a:defRPr sz="1800"/>
            </a:lvl7pPr>
            <a:lvl8pPr marL="2055813" indent="-344488">
              <a:defRPr sz="1800"/>
            </a:lvl8pPr>
            <a:lvl9pPr marL="2055813" indent="-344488">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4719637" y="2084388"/>
            <a:ext cx="3657600" cy="4183062"/>
          </a:xfrm>
        </p:spPr>
        <p:txBody>
          <a:bodyPr>
            <a:normAutofit/>
          </a:bodyPr>
          <a:lstStyle>
            <a:lvl1pPr>
              <a:defRPr sz="2000"/>
            </a:lvl1pPr>
            <a:lvl2pPr>
              <a:defRPr sz="1800"/>
            </a:lvl2pPr>
            <a:lvl3pPr>
              <a:defRPr sz="1800"/>
            </a:lvl3pPr>
            <a:lvl4pPr>
              <a:defRPr sz="1800"/>
            </a:lvl4pPr>
            <a:lvl5pPr>
              <a:defRPr sz="1800"/>
            </a:lvl5pPr>
            <a:lvl6pPr marL="2055813" indent="-344488">
              <a:defRPr sz="1800"/>
            </a:lvl6pPr>
            <a:lvl7pPr marL="2055813" indent="-344488">
              <a:defRPr sz="1800"/>
            </a:lvl7pPr>
            <a:lvl8pPr marL="2055813" indent="-344488">
              <a:defRPr sz="1800"/>
            </a:lvl8pPr>
            <a:lvl9pPr marL="2055813" indent="-344488">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B1115196-1C6F-4784-83AC-30756D8F10B3}" type="datetimeFigureOut">
              <a:rPr lang="en-US" smtClean="0"/>
              <a:pPr/>
              <a:t>2/23/2017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371D3E-5A18-49EB-AD2A-429AF165759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65174" y="79468"/>
            <a:ext cx="7612063" cy="1417638"/>
          </a:xfrm>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765174" y="1687512"/>
            <a:ext cx="3657600" cy="903288"/>
          </a:xfrm>
        </p:spPr>
        <p:txBody>
          <a:bodyPr anchor="ctr" anchorCtr="0">
            <a:noAutofit/>
          </a:bodyPr>
          <a:lstStyle>
            <a:lvl1pPr marL="0" indent="0" algn="ctr">
              <a:spcBef>
                <a:spcPts val="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765174" y="2649071"/>
            <a:ext cx="3657600" cy="3608293"/>
          </a:xfrm>
        </p:spPr>
        <p:txBody>
          <a:bodyPr>
            <a:normAutofit/>
          </a:bodyPr>
          <a:lstStyle>
            <a:lvl1pPr>
              <a:defRPr sz="2000"/>
            </a:lvl1pPr>
            <a:lvl2pPr>
              <a:defRPr sz="1800"/>
            </a:lvl2pPr>
            <a:lvl3pPr>
              <a:defRPr sz="1800"/>
            </a:lvl3pPr>
            <a:lvl4pPr>
              <a:defRPr sz="1800"/>
            </a:lvl4pPr>
            <a:lvl5pPr>
              <a:defRPr sz="1800"/>
            </a:lvl5pPr>
            <a:lvl6pPr marL="2055813" indent="-344488">
              <a:defRPr sz="1600"/>
            </a:lvl6pPr>
            <a:lvl7pPr marL="2055813" indent="-344488">
              <a:defRPr sz="1600"/>
            </a:lvl7pPr>
            <a:lvl8pPr marL="2055813" indent="-344488">
              <a:defRPr sz="1600"/>
            </a:lvl8pPr>
            <a:lvl9pPr marL="2055813" indent="-344488">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Text Placeholder 4"/>
          <p:cNvSpPr>
            <a:spLocks noGrp="1"/>
          </p:cNvSpPr>
          <p:nvPr>
            <p:ph type="body" sz="quarter" idx="3"/>
          </p:nvPr>
        </p:nvSpPr>
        <p:spPr>
          <a:xfrm>
            <a:off x="4719637" y="1687512"/>
            <a:ext cx="3657600" cy="903288"/>
          </a:xfrm>
        </p:spPr>
        <p:txBody>
          <a:bodyPr anchor="ctr" anchorCtr="0">
            <a:noAutofit/>
          </a:bodyPr>
          <a:lstStyle>
            <a:lvl1pPr marL="0" indent="0" algn="ctr">
              <a:spcBef>
                <a:spcPts val="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19637" y="2649071"/>
            <a:ext cx="3657600" cy="3608293"/>
          </a:xfrm>
        </p:spPr>
        <p:txBody>
          <a:bodyPr>
            <a:normAutofit/>
          </a:bodyPr>
          <a:lstStyle>
            <a:lvl1pPr>
              <a:defRPr sz="2000"/>
            </a:lvl1pPr>
            <a:lvl2pPr>
              <a:defRPr sz="1800"/>
            </a:lvl2pPr>
            <a:lvl3pPr>
              <a:defRPr sz="1800"/>
            </a:lvl3pPr>
            <a:lvl4pPr>
              <a:defRPr sz="1800"/>
            </a:lvl4pPr>
            <a:lvl5pPr>
              <a:defRPr sz="1800"/>
            </a:lvl5pPr>
            <a:lvl6pPr marL="2055813" indent="-344488">
              <a:defRPr sz="1600"/>
            </a:lvl6pPr>
            <a:lvl7pPr marL="2055813" indent="-344488">
              <a:defRPr sz="1600"/>
            </a:lvl7pPr>
            <a:lvl8pPr marL="2055813" indent="-344488">
              <a:defRPr sz="1600"/>
            </a:lvl8pPr>
            <a:lvl9pPr marL="2055813" indent="-344488">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p:txBody>
          <a:bodyPr/>
          <a:lstStyle/>
          <a:p>
            <a:fld id="{B1115196-1C6F-4784-83AC-30756D8F10B3}" type="datetimeFigureOut">
              <a:rPr lang="en-US" smtClean="0"/>
              <a:pPr/>
              <a:t>2/23/2017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9371D3E-5A18-49EB-AD2A-429AF165759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B1115196-1C6F-4784-83AC-30756D8F10B3}" type="datetimeFigureOut">
              <a:rPr lang="en-US" smtClean="0"/>
              <a:pPr/>
              <a:t>2/23/2017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9371D3E-5A18-49EB-AD2A-429AF165759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bg>
      <p:bgRef idx="1001">
        <a:schemeClr val="bg1"/>
      </p:bgRef>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1115196-1C6F-4784-83AC-30756D8F10B3}" type="datetimeFigureOut">
              <a:rPr lang="en-US" smtClean="0"/>
              <a:pPr/>
              <a:t>2/23/2017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9371D3E-5A18-49EB-AD2A-429AF165759F}"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08946" y="381000"/>
            <a:ext cx="3250360" cy="1631950"/>
          </a:xfrm>
        </p:spPr>
        <p:txBody>
          <a:bodyPr anchor="b"/>
          <a:lstStyle>
            <a:lvl1pPr algn="ctr">
              <a:defRPr sz="3600" b="0"/>
            </a:lvl1pPr>
          </a:lstStyle>
          <a:p>
            <a:r>
              <a:rPr lang="en-US" smtClean="0"/>
              <a:t>Click to edit Master title style</a:t>
            </a:r>
            <a:endParaRPr/>
          </a:p>
        </p:txBody>
      </p:sp>
      <p:sp>
        <p:nvSpPr>
          <p:cNvPr id="3" name="Content Placeholder 2"/>
          <p:cNvSpPr>
            <a:spLocks noGrp="1"/>
          </p:cNvSpPr>
          <p:nvPr>
            <p:ph idx="1"/>
          </p:nvPr>
        </p:nvSpPr>
        <p:spPr>
          <a:xfrm>
            <a:off x="4495800" y="381000"/>
            <a:ext cx="4149725" cy="5886450"/>
          </a:xfrm>
        </p:spPr>
        <p:txBody>
          <a:bodyPr>
            <a:normAutofit/>
          </a:bodyPr>
          <a:lstStyle>
            <a:lvl1pPr>
              <a:defRPr sz="24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608946" y="2084389"/>
            <a:ext cx="3250360" cy="3935412"/>
          </a:xfrm>
        </p:spPr>
        <p:txBody>
          <a:bodyPr vert="horz" lIns="91440" tIns="45720" rIns="91440" bIns="45720" rtlCol="0" anchor="t" anchorCtr="0">
            <a:noAutofit/>
          </a:bodyPr>
          <a:lstStyle>
            <a:lvl1pPr marL="0" indent="0" algn="ctr" defTabSz="914400" rtl="0" eaLnBrk="1" latinLnBrk="0" hangingPunct="1">
              <a:spcBef>
                <a:spcPts val="600"/>
              </a:spcBef>
              <a:buNone/>
              <a:defRPr sz="1800" b="0" kern="1200">
                <a:solidFill>
                  <a:schemeClr val="tx2"/>
                </a:solidFill>
                <a:effectLst>
                  <a:outerShdw blurRad="50800" dist="25400" dir="2700000" algn="tl" rotWithShape="0">
                    <a:schemeClr val="bg1">
                      <a:alpha val="40000"/>
                    </a:schemeClr>
                  </a:outerShdw>
                </a:effectLst>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495800" y="6356350"/>
            <a:ext cx="1143000" cy="365125"/>
          </a:xfrm>
        </p:spPr>
        <p:txBody>
          <a:bodyPr/>
          <a:lstStyle>
            <a:lvl1pPr algn="l">
              <a:defRPr/>
            </a:lvl1pPr>
          </a:lstStyle>
          <a:p>
            <a:fld id="{B1115196-1C6F-4784-83AC-30756D8F10B3}" type="datetimeFigureOut">
              <a:rPr lang="en-US" smtClean="0"/>
              <a:pPr/>
              <a:t>2/23/2017</a:t>
            </a:fld>
            <a:endParaRPr lang="en-US"/>
          </a:p>
        </p:txBody>
      </p:sp>
      <p:sp>
        <p:nvSpPr>
          <p:cNvPr id="6" name="Footer Placeholder 5"/>
          <p:cNvSpPr>
            <a:spLocks noGrp="1"/>
          </p:cNvSpPr>
          <p:nvPr>
            <p:ph type="ftr" sz="quarter" idx="11"/>
          </p:nvPr>
        </p:nvSpPr>
        <p:spPr>
          <a:xfrm>
            <a:off x="5791200" y="6356350"/>
            <a:ext cx="2895600" cy="365125"/>
          </a:xfrm>
        </p:spPr>
        <p:txBody>
          <a:bodyPr/>
          <a:lstStyle>
            <a:lvl1pPr algn="r">
              <a:defRPr/>
            </a:lvl1pPr>
          </a:lstStyle>
          <a:p>
            <a:endParaRPr lang="en-US"/>
          </a:p>
        </p:txBody>
      </p:sp>
      <p:sp>
        <p:nvSpPr>
          <p:cNvPr id="7" name="Slide Number Placeholder 6"/>
          <p:cNvSpPr>
            <a:spLocks noGrp="1"/>
          </p:cNvSpPr>
          <p:nvPr>
            <p:ph type="sldNum" sz="quarter" idx="12"/>
          </p:nvPr>
        </p:nvSpPr>
        <p:spPr>
          <a:xfrm>
            <a:off x="1967426" y="6356350"/>
            <a:ext cx="533400" cy="365125"/>
          </a:xfrm>
        </p:spPr>
        <p:txBody>
          <a:bodyPr/>
          <a:lstStyle>
            <a:lvl1pPr>
              <a:defRPr>
                <a:solidFill>
                  <a:schemeClr val="tx2"/>
                </a:solidFill>
              </a:defRPr>
            </a:lvl1pPr>
          </a:lstStyle>
          <a:p>
            <a:fld id="{19371D3E-5A18-49EB-AD2A-429AF165759F}"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5174" y="79468"/>
            <a:ext cx="7612063" cy="1417638"/>
          </a:xfrm>
          <a:prstGeom prst="rect">
            <a:avLst/>
          </a:prstGeom>
        </p:spPr>
        <p:txBody>
          <a:bodyPr vert="horz" lIns="91440" tIns="45720" rIns="91440" bIns="45720" rtlCol="0" anchor="ctr" anchorCtr="0">
            <a:noAutofit/>
          </a:bodyPr>
          <a:lstStyle/>
          <a:p>
            <a:r>
              <a:rPr lang="en-US" smtClean="0"/>
              <a:t>Click to edit Master title style</a:t>
            </a:r>
            <a:endParaRPr/>
          </a:p>
        </p:txBody>
      </p:sp>
      <p:sp>
        <p:nvSpPr>
          <p:cNvPr id="3" name="Text Placeholder 2"/>
          <p:cNvSpPr>
            <a:spLocks noGrp="1"/>
          </p:cNvSpPr>
          <p:nvPr>
            <p:ph type="body" idx="1"/>
          </p:nvPr>
        </p:nvSpPr>
        <p:spPr>
          <a:xfrm>
            <a:off x="765175" y="2070846"/>
            <a:ext cx="7612064" cy="418203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a:defRPr sz="1200">
                <a:solidFill>
                  <a:schemeClr val="bg1"/>
                </a:solidFill>
              </a:defRPr>
            </a:lvl1pPr>
          </a:lstStyle>
          <a:p>
            <a:fld id="{B1115196-1C6F-4784-83AC-30756D8F10B3}" type="datetimeFigureOut">
              <a:rPr lang="en-US" smtClean="0"/>
              <a:pPr/>
              <a:t>2/23/2017</a:t>
            </a:fld>
            <a:endParaRPr lang="en-US"/>
          </a:p>
        </p:txBody>
      </p:sp>
      <p:sp>
        <p:nvSpPr>
          <p:cNvPr id="5" name="Footer Placeholder 4"/>
          <p:cNvSpPr>
            <a:spLocks noGrp="1"/>
          </p:cNvSpPr>
          <p:nvPr>
            <p:ph type="ftr" sz="quarter" idx="3"/>
          </p:nvPr>
        </p:nvSpPr>
        <p:spPr>
          <a:xfrm>
            <a:off x="443753" y="6356350"/>
            <a:ext cx="2895600"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4305300" y="6356350"/>
            <a:ext cx="533400" cy="365125"/>
          </a:xfrm>
          <a:prstGeom prst="rect">
            <a:avLst/>
          </a:prstGeom>
        </p:spPr>
        <p:txBody>
          <a:bodyPr vert="horz" lIns="91440" tIns="45720" rIns="91440" bIns="45720" rtlCol="0" anchor="ctr"/>
          <a:lstStyle>
            <a:lvl1pPr algn="ctr">
              <a:defRPr sz="1200">
                <a:solidFill>
                  <a:schemeClr val="bg1"/>
                </a:solidFill>
              </a:defRPr>
            </a:lvl1pPr>
          </a:lstStyle>
          <a:p>
            <a:fld id="{19371D3E-5A18-49EB-AD2A-429AF165759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76" r:id="rId1"/>
    <p:sldLayoutId id="2147483777" r:id="rId2"/>
    <p:sldLayoutId id="2147483778" r:id="rId3"/>
    <p:sldLayoutId id="2147483779" r:id="rId4"/>
    <p:sldLayoutId id="2147483780" r:id="rId5"/>
    <p:sldLayoutId id="2147483781" r:id="rId6"/>
    <p:sldLayoutId id="2147483782" r:id="rId7"/>
    <p:sldLayoutId id="2147483783" r:id="rId8"/>
    <p:sldLayoutId id="2147483784" r:id="rId9"/>
    <p:sldLayoutId id="2147483785" r:id="rId10"/>
    <p:sldLayoutId id="2147483786" r:id="rId11"/>
    <p:sldLayoutId id="2147483787" r:id="rId12"/>
    <p:sldLayoutId id="2147483788" r:id="rId13"/>
  </p:sldLayoutIdLst>
  <p:txStyles>
    <p:titleStyle>
      <a:lvl1pPr algn="ctr" defTabSz="914400" rtl="0" eaLnBrk="1" latinLnBrk="0" hangingPunct="1">
        <a:spcBef>
          <a:spcPct val="0"/>
        </a:spcBef>
        <a:buNone/>
        <a:defRPr sz="4800" kern="1200">
          <a:solidFill>
            <a:schemeClr val="tx2"/>
          </a:solidFill>
          <a:effectLst>
            <a:outerShdw blurRad="50800" dist="25400" dir="2700000" algn="tl" rotWithShape="0">
              <a:schemeClr val="bg1">
                <a:alpha val="40000"/>
              </a:schemeClr>
            </a:outerShdw>
          </a:effectLst>
          <a:latin typeface="+mj-lt"/>
          <a:ea typeface="+mj-ea"/>
          <a:cs typeface="+mj-cs"/>
        </a:defRPr>
      </a:lvl1pPr>
    </p:titleStyle>
    <p:bodyStyle>
      <a:lvl1pPr marL="342900" indent="-342900" algn="l" defTabSz="914400" rtl="0" eaLnBrk="1" latinLnBrk="0" hangingPunct="1">
        <a:spcBef>
          <a:spcPts val="2000"/>
        </a:spcBef>
        <a:buFont typeface="Wingdings 2" pitchFamily="18" charset="2"/>
        <a:buChar char=""/>
        <a:defRPr sz="2400" kern="1200">
          <a:solidFill>
            <a:schemeClr val="bg1"/>
          </a:solidFill>
          <a:effectLst>
            <a:outerShdw blurRad="63500" dist="50800" dir="2700000" algn="tl" rotWithShape="0">
              <a:prstClr val="black">
                <a:alpha val="50000"/>
              </a:prstClr>
            </a:outerShdw>
          </a:effectLst>
          <a:latin typeface="+mn-lt"/>
          <a:ea typeface="+mn-ea"/>
          <a:cs typeface="+mn-cs"/>
        </a:defRPr>
      </a:lvl1pPr>
      <a:lvl2pPr marL="685800" indent="-336550" algn="l" defTabSz="914400" rtl="0" eaLnBrk="1" latinLnBrk="0" hangingPunct="1">
        <a:spcBef>
          <a:spcPts val="600"/>
        </a:spcBef>
        <a:buFont typeface="Wingdings 2" pitchFamily="18" charset="2"/>
        <a:buChar char=""/>
        <a:defRPr sz="2200" kern="1200">
          <a:solidFill>
            <a:schemeClr val="bg1"/>
          </a:solidFill>
          <a:effectLst>
            <a:outerShdw blurRad="63500" dist="50800" dir="2700000" algn="tl" rotWithShape="0">
              <a:prstClr val="black">
                <a:alpha val="50000"/>
              </a:prstClr>
            </a:outerShdw>
          </a:effectLst>
          <a:latin typeface="+mn-lt"/>
          <a:ea typeface="+mn-ea"/>
          <a:cs typeface="+mn-cs"/>
        </a:defRPr>
      </a:lvl2pPr>
      <a:lvl3pPr marL="1035050" indent="-349250" algn="l" defTabSz="914400" rtl="0" eaLnBrk="1" latinLnBrk="0" hangingPunct="1">
        <a:spcBef>
          <a:spcPts val="600"/>
        </a:spcBef>
        <a:buFont typeface="Wingdings 2" pitchFamily="18" charset="2"/>
        <a:buChar char=""/>
        <a:defRPr sz="2000" kern="1200">
          <a:solidFill>
            <a:schemeClr val="bg1"/>
          </a:solidFill>
          <a:effectLst>
            <a:outerShdw blurRad="63500" dist="50800" dir="2700000" algn="tl" rotWithShape="0">
              <a:prstClr val="black">
                <a:alpha val="50000"/>
              </a:prstClr>
            </a:outerShdw>
          </a:effectLst>
          <a:latin typeface="+mn-lt"/>
          <a:ea typeface="+mn-ea"/>
          <a:cs typeface="+mn-cs"/>
        </a:defRPr>
      </a:lvl3pPr>
      <a:lvl4pPr marL="1371600" indent="-336550" algn="l" defTabSz="914400" rtl="0" eaLnBrk="1" latinLnBrk="0" hangingPunct="1">
        <a:spcBef>
          <a:spcPts val="600"/>
        </a:spcBef>
        <a:buFont typeface="Wingdings 2" pitchFamily="18" charset="2"/>
        <a:buChar char=""/>
        <a:defRPr sz="1800" kern="1200">
          <a:solidFill>
            <a:schemeClr val="bg1"/>
          </a:solidFill>
          <a:effectLst>
            <a:outerShdw blurRad="63500" dist="50800" dir="2700000" algn="tl" rotWithShape="0">
              <a:prstClr val="black">
                <a:alpha val="50000"/>
              </a:prstClr>
            </a:outerShdw>
          </a:effectLst>
          <a:latin typeface="+mn-lt"/>
          <a:ea typeface="+mn-ea"/>
          <a:cs typeface="+mn-cs"/>
        </a:defRPr>
      </a:lvl4pPr>
      <a:lvl5pPr marL="1720850" indent="-349250" algn="l" defTabSz="914400" rtl="0" eaLnBrk="1" latinLnBrk="0" hangingPunct="1">
        <a:spcBef>
          <a:spcPts val="600"/>
        </a:spcBef>
        <a:buFont typeface="Wingdings 2" pitchFamily="18" charset="2"/>
        <a:buChar char=""/>
        <a:defRPr sz="1800" kern="1200">
          <a:solidFill>
            <a:schemeClr val="bg1"/>
          </a:solidFill>
          <a:effectLst>
            <a:outerShdw blurRad="63500" dist="50800" dir="2700000" algn="tl" rotWithShape="0">
              <a:prstClr val="black">
                <a:alpha val="50000"/>
              </a:prstClr>
            </a:outerShdw>
          </a:effectLst>
          <a:latin typeface="+mn-lt"/>
          <a:ea typeface="+mn-ea"/>
          <a:cs typeface="+mn-cs"/>
        </a:defRPr>
      </a:lvl5pPr>
      <a:lvl6pPr marL="2055813" indent="-344488" algn="l" defTabSz="914400" rtl="0" eaLnBrk="1" latinLnBrk="0" hangingPunct="1">
        <a:spcBef>
          <a:spcPct val="20000"/>
        </a:spcBef>
        <a:buFont typeface="Wingdings 2" pitchFamily="18" charset="2"/>
        <a:buChar char=""/>
        <a:defRPr lang="en-US" sz="1800" kern="1200" dirty="0" smtClean="0">
          <a:solidFill>
            <a:schemeClr val="bg1"/>
          </a:solidFill>
          <a:effectLst>
            <a:outerShdw blurRad="63500" dist="50800" dir="2700000" algn="tl" rotWithShape="0">
              <a:prstClr val="black">
                <a:alpha val="50000"/>
              </a:prstClr>
            </a:outerShdw>
          </a:effectLst>
          <a:latin typeface="+mn-lt"/>
          <a:ea typeface="+mn-ea"/>
          <a:cs typeface="+mn-cs"/>
        </a:defRPr>
      </a:lvl6pPr>
      <a:lvl7pPr marL="2398713" indent="-344488" algn="l" defTabSz="914400" rtl="0" eaLnBrk="1" latinLnBrk="0" hangingPunct="1">
        <a:spcBef>
          <a:spcPct val="20000"/>
        </a:spcBef>
        <a:buFont typeface="Wingdings 2" pitchFamily="18" charset="2"/>
        <a:buChar char=""/>
        <a:defRPr lang="en-US" sz="1800" kern="1200" dirty="0" smtClean="0">
          <a:solidFill>
            <a:schemeClr val="bg1"/>
          </a:solidFill>
          <a:effectLst>
            <a:outerShdw blurRad="63500" dist="50800" dir="2700000" algn="tl" rotWithShape="0">
              <a:prstClr val="black">
                <a:alpha val="50000"/>
              </a:prstClr>
            </a:outerShdw>
          </a:effectLst>
          <a:latin typeface="+mn-lt"/>
          <a:ea typeface="+mn-ea"/>
          <a:cs typeface="+mn-cs"/>
        </a:defRPr>
      </a:lvl7pPr>
      <a:lvl8pPr marL="2743200" indent="-344488" algn="l" defTabSz="914400" rtl="0" eaLnBrk="1" latinLnBrk="0" hangingPunct="1">
        <a:spcBef>
          <a:spcPct val="20000"/>
        </a:spcBef>
        <a:buFont typeface="Wingdings 2" pitchFamily="18" charset="2"/>
        <a:buChar char=""/>
        <a:defRPr lang="en-US" sz="1800" kern="1200" dirty="0" smtClean="0">
          <a:solidFill>
            <a:schemeClr val="bg1"/>
          </a:solidFill>
          <a:effectLst>
            <a:outerShdw blurRad="63500" dist="50800" dir="2700000" algn="tl" rotWithShape="0">
              <a:prstClr val="black">
                <a:alpha val="50000"/>
              </a:prstClr>
            </a:outerShdw>
          </a:effectLst>
          <a:latin typeface="+mn-lt"/>
          <a:ea typeface="+mn-ea"/>
          <a:cs typeface="+mn-cs"/>
        </a:defRPr>
      </a:lvl8pPr>
      <a:lvl9pPr marL="3087688" indent="-344488" algn="l" defTabSz="914400" rtl="0" eaLnBrk="1" latinLnBrk="0" hangingPunct="1">
        <a:spcBef>
          <a:spcPct val="20000"/>
        </a:spcBef>
        <a:buFont typeface="Wingdings 2" pitchFamily="18" charset="2"/>
        <a:buChar char=""/>
        <a:defRPr lang="en-US" sz="1800" kern="1200" dirty="0">
          <a:solidFill>
            <a:schemeClr val="bg1"/>
          </a:solidFill>
          <a:effectLst>
            <a:outerShdw blurRad="63500" dist="50800" dir="2700000" algn="tl" rotWithShape="0">
              <a:prstClr val="black">
                <a:alpha val="50000"/>
              </a:prstClr>
            </a:outerShdw>
          </a:effectLst>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Causation: Part I</a:t>
            </a:r>
            <a:endParaRPr lang="en-US" dirty="0"/>
          </a:p>
        </p:txBody>
      </p:sp>
      <p:sp>
        <p:nvSpPr>
          <p:cNvPr id="3" name="Subtitle 2"/>
          <p:cNvSpPr>
            <a:spLocks noGrp="1"/>
          </p:cNvSpPr>
          <p:nvPr>
            <p:ph type="subTitle" idx="1"/>
          </p:nvPr>
        </p:nvSpPr>
        <p:spPr/>
        <p:txBody>
          <a:bodyPr/>
          <a:lstStyle/>
          <a:p>
            <a:r>
              <a:rPr lang="en-US" dirty="0" smtClean="0"/>
              <a:t>Introduction to Philosophy</a:t>
            </a:r>
            <a:endParaRPr lang="en-US" dirty="0"/>
          </a:p>
        </p:txBody>
      </p:sp>
    </p:spTree>
    <p:extLst>
      <p:ext uri="{BB962C8B-B14F-4D97-AF65-F5344CB8AC3E}">
        <p14:creationId xmlns="" xmlns:p14="http://schemas.microsoft.com/office/powerpoint/2010/main" val="134885262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Received View</a:t>
            </a:r>
            <a:endParaRPr lang="en-US" dirty="0"/>
          </a:p>
        </p:txBody>
      </p:sp>
      <p:sp>
        <p:nvSpPr>
          <p:cNvPr id="3" name="Content Placeholder 2"/>
          <p:cNvSpPr>
            <a:spLocks noGrp="1"/>
          </p:cNvSpPr>
          <p:nvPr>
            <p:ph idx="1"/>
          </p:nvPr>
        </p:nvSpPr>
        <p:spPr>
          <a:xfrm>
            <a:off x="547606" y="2070846"/>
            <a:ext cx="8120879" cy="4182035"/>
          </a:xfrm>
        </p:spPr>
        <p:txBody>
          <a:bodyPr>
            <a:normAutofit fontScale="92500" lnSpcReduction="10000"/>
          </a:bodyPr>
          <a:lstStyle/>
          <a:p>
            <a:pPr algn="just"/>
            <a:r>
              <a:rPr lang="en-US" dirty="0" smtClean="0"/>
              <a:t>Causation is (by its very nature) an </a:t>
            </a:r>
            <a:r>
              <a:rPr lang="en-US" b="1" u="sng" dirty="0" smtClean="0"/>
              <a:t>obtaining</a:t>
            </a:r>
            <a:r>
              <a:rPr lang="en-US" dirty="0" smtClean="0"/>
              <a:t> relation.</a:t>
            </a:r>
          </a:p>
          <a:p>
            <a:pPr marL="548640" algn="just">
              <a:buFont typeface="Wingdings" charset="2"/>
              <a:buChar char="Ø"/>
            </a:pPr>
            <a:r>
              <a:rPr lang="en-US" dirty="0" smtClean="0"/>
              <a:t>By ‘obtaining relation’ here I simply mean “actual relation”. The relation isn’t merely possible. Causation involves some type of actual connection between cause and effect.</a:t>
            </a:r>
          </a:p>
          <a:p>
            <a:pPr marL="548640" algn="just">
              <a:buFont typeface="Wingdings" charset="2"/>
              <a:buChar char="Ø"/>
            </a:pPr>
            <a:r>
              <a:rPr lang="en-US" b="1" dirty="0" smtClean="0"/>
              <a:t>Evidence</a:t>
            </a:r>
            <a:r>
              <a:rPr lang="en-US" dirty="0" smtClean="0"/>
              <a:t>: Causation involves influence. How could a relation that doesn’t exist, or isn’t actual involve one thing’s influencing another?</a:t>
            </a:r>
          </a:p>
          <a:p>
            <a:pPr marL="548640" algn="just">
              <a:buFont typeface="Wingdings" charset="2"/>
              <a:buChar char="Ø"/>
            </a:pPr>
            <a:r>
              <a:rPr lang="en-US" b="1" dirty="0" smtClean="0"/>
              <a:t>Objection</a:t>
            </a:r>
            <a:r>
              <a:rPr lang="en-US" dirty="0" smtClean="0"/>
              <a:t>: David </a:t>
            </a:r>
            <a:r>
              <a:rPr lang="en-US" dirty="0" smtClean="0">
                <a:solidFill>
                  <a:srgbClr val="FFFF00"/>
                </a:solidFill>
              </a:rPr>
              <a:t>Lewis (2004, pp. 277-278)</a:t>
            </a:r>
            <a:r>
              <a:rPr lang="en-US" dirty="0" smtClean="0"/>
              <a:t> disagreed. He argued that it is possible that an omission of everything (</a:t>
            </a:r>
            <a:r>
              <a:rPr lang="en-US" b="1" u="sng" dirty="0" smtClean="0"/>
              <a:t>the void</a:t>
            </a:r>
            <a:r>
              <a:rPr lang="en-US" dirty="0" smtClean="0"/>
              <a:t>) gives rise (causally) to some effect.</a:t>
            </a:r>
            <a:endParaRPr lang="en-US" dirty="0"/>
          </a:p>
        </p:txBody>
      </p:sp>
    </p:spTree>
    <p:extLst>
      <p:ext uri="{BB962C8B-B14F-4D97-AF65-F5344CB8AC3E}">
        <p14:creationId xmlns="" xmlns:p14="http://schemas.microsoft.com/office/powerpoint/2010/main" val="30215094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Scale>
                                      <p:cBhvr>
                                        <p:cTn id="7" dur="1000" decel="50000" fill="hold">
                                          <p:stCondLst>
                                            <p:cond delay="0"/>
                                          </p:stCondLst>
                                        </p:cTn>
                                        <p:tgtEl>
                                          <p:spTgt spid="3">
                                            <p:txEl>
                                              <p:pRg st="1" end="1"/>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3">
                                            <p:txEl>
                                              <p:pRg st="1" end="1"/>
                                            </p:txEl>
                                          </p:spTgt>
                                        </p:tgtEl>
                                        <p:attrNameLst>
                                          <p:attrName>ppt_x</p:attrName>
                                          <p:attrName>ppt_y</p:attrName>
                                        </p:attrNameLst>
                                      </p:cBhvr>
                                    </p:animMotion>
                                    <p:animEffect transition="in" filter="fade">
                                      <p:cBhvr>
                                        <p:cTn id="9" dur="10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Scale>
                                      <p:cBhvr>
                                        <p:cTn id="14" dur="1000" decel="50000" fill="hold">
                                          <p:stCondLst>
                                            <p:cond delay="0"/>
                                          </p:stCondLst>
                                        </p:cTn>
                                        <p:tgtEl>
                                          <p:spTgt spid="3">
                                            <p:txEl>
                                              <p:pRg st="2" end="2"/>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5" dur="1000" decel="50000" fill="hold">
                                          <p:stCondLst>
                                            <p:cond delay="0"/>
                                          </p:stCondLst>
                                        </p:cTn>
                                        <p:tgtEl>
                                          <p:spTgt spid="3">
                                            <p:txEl>
                                              <p:pRg st="2" end="2"/>
                                            </p:txEl>
                                          </p:spTgt>
                                        </p:tgtEl>
                                        <p:attrNameLst>
                                          <p:attrName>ppt_x</p:attrName>
                                          <p:attrName>ppt_y</p:attrName>
                                        </p:attrNameLst>
                                      </p:cBhvr>
                                    </p:animMotion>
                                    <p:animEffect transition="in" filter="fade">
                                      <p:cBhvr>
                                        <p:cTn id="16" dur="10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30"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800" decel="100000"/>
                                        <p:tgtEl>
                                          <p:spTgt spid="3">
                                            <p:txEl>
                                              <p:pRg st="3" end="3"/>
                                            </p:txEl>
                                          </p:spTgt>
                                        </p:tgtEl>
                                      </p:cBhvr>
                                    </p:animEffect>
                                    <p:anim calcmode="lin" valueType="num">
                                      <p:cBhvr>
                                        <p:cTn id="22" dur="800" decel="100000" fill="hold"/>
                                        <p:tgtEl>
                                          <p:spTgt spid="3">
                                            <p:txEl>
                                              <p:pRg st="3" end="3"/>
                                            </p:txEl>
                                          </p:spTgt>
                                        </p:tgtEl>
                                        <p:attrNameLst>
                                          <p:attrName>style.rotation</p:attrName>
                                        </p:attrNameLst>
                                      </p:cBhvr>
                                      <p:tavLst>
                                        <p:tav tm="0">
                                          <p:val>
                                            <p:fltVal val="-90"/>
                                          </p:val>
                                        </p:tav>
                                        <p:tav tm="100000">
                                          <p:val>
                                            <p:fltVal val="0"/>
                                          </p:val>
                                        </p:tav>
                                      </p:tavLst>
                                    </p:anim>
                                    <p:anim calcmode="lin" valueType="num">
                                      <p:cBhvr>
                                        <p:cTn id="23" dur="800" decel="100000" fill="hold"/>
                                        <p:tgtEl>
                                          <p:spTgt spid="3">
                                            <p:txEl>
                                              <p:pRg st="3" end="3"/>
                                            </p:txEl>
                                          </p:spTgt>
                                        </p:tgtEl>
                                        <p:attrNameLst>
                                          <p:attrName>ppt_x</p:attrName>
                                        </p:attrNameLst>
                                      </p:cBhvr>
                                      <p:tavLst>
                                        <p:tav tm="0">
                                          <p:val>
                                            <p:strVal val="#ppt_x+0.4"/>
                                          </p:val>
                                        </p:tav>
                                        <p:tav tm="100000">
                                          <p:val>
                                            <p:strVal val="#ppt_x-0.05"/>
                                          </p:val>
                                        </p:tav>
                                      </p:tavLst>
                                    </p:anim>
                                    <p:anim calcmode="lin" valueType="num">
                                      <p:cBhvr>
                                        <p:cTn id="24" dur="800" decel="100000" fill="hold"/>
                                        <p:tgtEl>
                                          <p:spTgt spid="3">
                                            <p:txEl>
                                              <p:pRg st="3" end="3"/>
                                            </p:txEl>
                                          </p:spTgt>
                                        </p:tgtEl>
                                        <p:attrNameLst>
                                          <p:attrName>ppt_y</p:attrName>
                                        </p:attrNameLst>
                                      </p:cBhvr>
                                      <p:tavLst>
                                        <p:tav tm="0">
                                          <p:val>
                                            <p:strVal val="#ppt_y-0.4"/>
                                          </p:val>
                                        </p:tav>
                                        <p:tav tm="100000">
                                          <p:val>
                                            <p:strVal val="#ppt_y+0.1"/>
                                          </p:val>
                                        </p:tav>
                                      </p:tavLst>
                                    </p:anim>
                                    <p:anim calcmode="lin" valueType="num">
                                      <p:cBhvr>
                                        <p:cTn id="25" dur="200" accel="100000" fill="hold">
                                          <p:stCondLst>
                                            <p:cond delay="800"/>
                                          </p:stCondLst>
                                        </p:cTn>
                                        <p:tgtEl>
                                          <p:spTgt spid="3">
                                            <p:txEl>
                                              <p:pRg st="3" end="3"/>
                                            </p:txEl>
                                          </p:spTgt>
                                        </p:tgtEl>
                                        <p:attrNameLst>
                                          <p:attrName>ppt_x</p:attrName>
                                        </p:attrNameLst>
                                      </p:cBhvr>
                                      <p:tavLst>
                                        <p:tav tm="0">
                                          <p:val>
                                            <p:strVal val="#ppt_x-0.05"/>
                                          </p:val>
                                        </p:tav>
                                        <p:tav tm="100000">
                                          <p:val>
                                            <p:strVal val="#ppt_x"/>
                                          </p:val>
                                        </p:tav>
                                      </p:tavLst>
                                    </p:anim>
                                    <p:anim calcmode="lin" valueType="num">
                                      <p:cBhvr>
                                        <p:cTn id="26" dur="200" accel="100000" fill="hold">
                                          <p:stCondLst>
                                            <p:cond delay="800"/>
                                          </p:stCondLst>
                                        </p:cTn>
                                        <p:tgtEl>
                                          <p:spTgt spid="3">
                                            <p:txEl>
                                              <p:pRg st="3" end="3"/>
                                            </p:txEl>
                                          </p:spTgt>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Received View</a:t>
            </a:r>
            <a:endParaRPr lang="en-US" dirty="0"/>
          </a:p>
        </p:txBody>
      </p:sp>
      <p:sp>
        <p:nvSpPr>
          <p:cNvPr id="3" name="Content Placeholder 2"/>
          <p:cNvSpPr>
            <a:spLocks noGrp="1"/>
          </p:cNvSpPr>
          <p:nvPr>
            <p:ph idx="1"/>
          </p:nvPr>
        </p:nvSpPr>
        <p:spPr>
          <a:xfrm>
            <a:off x="448572" y="2070846"/>
            <a:ext cx="8219914" cy="4395393"/>
          </a:xfrm>
        </p:spPr>
        <p:txBody>
          <a:bodyPr>
            <a:normAutofit fontScale="92500" lnSpcReduction="20000"/>
          </a:bodyPr>
          <a:lstStyle/>
          <a:p>
            <a:pPr algn="just"/>
            <a:r>
              <a:rPr lang="en-US" dirty="0" smtClean="0"/>
              <a:t>Causation is (by its very nature) </a:t>
            </a:r>
            <a:r>
              <a:rPr lang="en-US" b="1" u="sng" dirty="0" smtClean="0"/>
              <a:t>a binary</a:t>
            </a:r>
            <a:r>
              <a:rPr lang="en-US" b="1" dirty="0" smtClean="0"/>
              <a:t> </a:t>
            </a:r>
            <a:r>
              <a:rPr lang="en-US" dirty="0" smtClean="0"/>
              <a:t>obtaining relation.</a:t>
            </a:r>
          </a:p>
          <a:p>
            <a:pPr marL="548640" algn="just">
              <a:buFont typeface="Wingdings" charset="2"/>
              <a:buChar char="Ø"/>
            </a:pPr>
            <a:r>
              <a:rPr lang="en-US" dirty="0" smtClean="0"/>
              <a:t>A binary relation is a two-place relation. Causation involves a relating of cause (1</a:t>
            </a:r>
            <a:r>
              <a:rPr lang="en-US" baseline="30000" dirty="0" smtClean="0"/>
              <a:t>st</a:t>
            </a:r>
            <a:r>
              <a:rPr lang="en-US" dirty="0" smtClean="0"/>
              <a:t> place/position) to effect (2</a:t>
            </a:r>
            <a:r>
              <a:rPr lang="en-US" baseline="30000" dirty="0" smtClean="0"/>
              <a:t>nd</a:t>
            </a:r>
            <a:r>
              <a:rPr lang="en-US" dirty="0" smtClean="0"/>
              <a:t> place/position).</a:t>
            </a:r>
          </a:p>
          <a:p>
            <a:pPr marL="548640" algn="just">
              <a:buFont typeface="Wingdings" charset="2"/>
              <a:buChar char="Ø"/>
            </a:pPr>
            <a:r>
              <a:rPr lang="en-US" b="1" dirty="0" smtClean="0"/>
              <a:t>Evidenc</a:t>
            </a:r>
            <a:r>
              <a:rPr lang="en-US" dirty="0" smtClean="0"/>
              <a:t>e: A great many “causal claims…make no explicit reference to any contrasts” (</a:t>
            </a:r>
            <a:r>
              <a:rPr lang="en-US" dirty="0" smtClean="0">
                <a:solidFill>
                  <a:srgbClr val="FFFF00"/>
                </a:solidFill>
              </a:rPr>
              <a:t>Schaffer (2003, p. 10)</a:t>
            </a:r>
            <a:r>
              <a:rPr lang="en-US" dirty="0" smtClean="0"/>
              <a:t>). A contrasting causal claim would say something like: C </a:t>
            </a:r>
            <a:r>
              <a:rPr lang="en-US" dirty="0" smtClean="0">
                <a:solidFill>
                  <a:srgbClr val="FFFF00"/>
                </a:solidFill>
              </a:rPr>
              <a:t>rather than</a:t>
            </a:r>
            <a:r>
              <a:rPr lang="en-US" dirty="0" smtClean="0"/>
              <a:t> D, caused E. The contrast is hidden within the ‘rather than’ clause.</a:t>
            </a:r>
          </a:p>
          <a:p>
            <a:pPr marL="548640" algn="just">
              <a:buFont typeface="Wingdings" charset="2"/>
              <a:buChar char="Ø"/>
            </a:pPr>
            <a:r>
              <a:rPr lang="en-US" b="1" dirty="0" smtClean="0"/>
              <a:t>Objection</a:t>
            </a:r>
            <a:r>
              <a:rPr lang="en-US" dirty="0" smtClean="0"/>
              <a:t>: Some people believe that causation is a more complicated three or four-place </a:t>
            </a:r>
            <a:r>
              <a:rPr lang="en-US" dirty="0" smtClean="0">
                <a:solidFill>
                  <a:srgbClr val="FFFF00"/>
                </a:solidFill>
              </a:rPr>
              <a:t>contrastive</a:t>
            </a:r>
            <a:r>
              <a:rPr lang="en-US" dirty="0" smtClean="0"/>
              <a:t> relation. Some believe this because some causal claims are </a:t>
            </a:r>
            <a:r>
              <a:rPr lang="en-US" i="1" dirty="0" smtClean="0"/>
              <a:t>emphasis sensitive</a:t>
            </a:r>
            <a:r>
              <a:rPr lang="en-US" dirty="0" smtClean="0"/>
              <a:t> and for that reason invite contrast.</a:t>
            </a:r>
            <a:endParaRPr lang="en-US" dirty="0"/>
          </a:p>
        </p:txBody>
      </p:sp>
    </p:spTree>
    <p:extLst>
      <p:ext uri="{BB962C8B-B14F-4D97-AF65-F5344CB8AC3E}">
        <p14:creationId xmlns="" xmlns:p14="http://schemas.microsoft.com/office/powerpoint/2010/main" val="16122752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Received View</a:t>
            </a:r>
            <a:endParaRPr lang="en-US" dirty="0"/>
          </a:p>
        </p:txBody>
      </p:sp>
      <p:sp>
        <p:nvSpPr>
          <p:cNvPr id="3" name="Content Placeholder 2"/>
          <p:cNvSpPr>
            <a:spLocks noGrp="1"/>
          </p:cNvSpPr>
          <p:nvPr>
            <p:ph idx="1"/>
          </p:nvPr>
        </p:nvSpPr>
        <p:spPr>
          <a:xfrm>
            <a:off x="448572" y="2070846"/>
            <a:ext cx="8219914" cy="4395393"/>
          </a:xfrm>
        </p:spPr>
        <p:txBody>
          <a:bodyPr>
            <a:normAutofit fontScale="92500" lnSpcReduction="20000"/>
          </a:bodyPr>
          <a:lstStyle/>
          <a:p>
            <a:r>
              <a:rPr lang="en-US" dirty="0"/>
              <a:t>Causation is an </a:t>
            </a:r>
            <a:r>
              <a:rPr lang="en-US" b="1" u="sng" dirty="0"/>
              <a:t>irreflexive</a:t>
            </a:r>
            <a:r>
              <a:rPr lang="en-US" dirty="0"/>
              <a:t>, binary, obtaining relation.</a:t>
            </a:r>
          </a:p>
          <a:p>
            <a:pPr marL="548640" algn="just">
              <a:buFont typeface="Wingdings" charset="2"/>
              <a:buChar char="Ø"/>
            </a:pPr>
            <a:r>
              <a:rPr lang="en-US" dirty="0" smtClean="0"/>
              <a:t>The idea that causation is irreflexive just means that something cannot cause itself.</a:t>
            </a:r>
          </a:p>
          <a:p>
            <a:pPr marL="548640" algn="just">
              <a:buFont typeface="Wingdings" charset="2"/>
              <a:buChar char="Ø"/>
            </a:pPr>
            <a:r>
              <a:rPr lang="en-US" b="1" dirty="0" smtClean="0"/>
              <a:t>Evidenc</a:t>
            </a:r>
            <a:r>
              <a:rPr lang="en-US" dirty="0" smtClean="0"/>
              <a:t>e: If something could cause itself, then lots of theories of causation will suggest that every event causes itself. </a:t>
            </a:r>
            <a:endParaRPr lang="en-US" dirty="0"/>
          </a:p>
          <a:p>
            <a:pPr marL="571500" indent="0" algn="just">
              <a:buNone/>
            </a:pPr>
            <a:r>
              <a:rPr lang="en-US" i="1" dirty="0" smtClean="0"/>
              <a:t>E.g</a:t>
            </a:r>
            <a:r>
              <a:rPr lang="en-US" dirty="0" smtClean="0"/>
              <a:t>., suppose you said (Probabilistic Theory of Causation): C causes E, when the probability of C raises the probability of E above .7. Well, does the occurrence of C raise the probability that C occurs? Yes. So C causes itself.</a:t>
            </a:r>
          </a:p>
          <a:p>
            <a:pPr marL="548640" algn="just">
              <a:buFont typeface="Wingdings" charset="2"/>
              <a:buChar char="Ø"/>
            </a:pPr>
            <a:r>
              <a:rPr lang="en-US" b="1" dirty="0" smtClean="0"/>
              <a:t>Objection</a:t>
            </a:r>
            <a:r>
              <a:rPr lang="en-US" dirty="0" smtClean="0"/>
              <a:t>: What about physics? In the General Theory of Relativity, one event can cause itself (closed causal curves).</a:t>
            </a:r>
            <a:endParaRPr lang="en-US" dirty="0"/>
          </a:p>
        </p:txBody>
      </p:sp>
    </p:spTree>
    <p:extLst>
      <p:ext uri="{BB962C8B-B14F-4D97-AF65-F5344CB8AC3E}">
        <p14:creationId xmlns="" xmlns:p14="http://schemas.microsoft.com/office/powerpoint/2010/main" val="178060027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Received View</a:t>
            </a:r>
            <a:endParaRPr lang="en-US" dirty="0"/>
          </a:p>
        </p:txBody>
      </p:sp>
      <p:sp>
        <p:nvSpPr>
          <p:cNvPr id="3" name="Content Placeholder 2"/>
          <p:cNvSpPr>
            <a:spLocks noGrp="1"/>
          </p:cNvSpPr>
          <p:nvPr>
            <p:ph idx="1"/>
          </p:nvPr>
        </p:nvSpPr>
        <p:spPr>
          <a:xfrm>
            <a:off x="448572" y="2070846"/>
            <a:ext cx="8219914" cy="4395393"/>
          </a:xfrm>
        </p:spPr>
        <p:txBody>
          <a:bodyPr>
            <a:normAutofit fontScale="77500" lnSpcReduction="20000"/>
          </a:bodyPr>
          <a:lstStyle/>
          <a:p>
            <a:r>
              <a:rPr lang="en-US" dirty="0"/>
              <a:t>Causation is a </a:t>
            </a:r>
            <a:r>
              <a:rPr lang="en-US" b="1" u="sng" dirty="0"/>
              <a:t>transitive</a:t>
            </a:r>
            <a:r>
              <a:rPr lang="en-US" dirty="0"/>
              <a:t>, irreflexive, binary, obtaining relation.</a:t>
            </a:r>
          </a:p>
          <a:p>
            <a:pPr marL="548640" algn="just">
              <a:buFont typeface="Wingdings" charset="2"/>
              <a:buChar char="Ø"/>
            </a:pPr>
            <a:r>
              <a:rPr lang="en-US" dirty="0" smtClean="0"/>
              <a:t>The idea that causation is transitive just means that A’s causing B, and B’s causing C, entails that A causes C.</a:t>
            </a:r>
          </a:p>
          <a:p>
            <a:pPr marL="548640" algn="just">
              <a:buFont typeface="Wingdings" charset="2"/>
              <a:buChar char="Ø"/>
            </a:pPr>
            <a:r>
              <a:rPr lang="en-US" b="1" dirty="0" smtClean="0"/>
              <a:t>Evidenc</a:t>
            </a:r>
            <a:r>
              <a:rPr lang="en-US" dirty="0" smtClean="0"/>
              <a:t>e: Considerations in favor of transitivity issue forth from reliable causal inferences and judgments in the sciences and other fields of study. Certainly legal studies seems to presuppose transitivity. We seem to truthfully report (sadly) that smoke inhalation caused the death, even though there’s a chain or process involved. </a:t>
            </a:r>
            <a:endParaRPr lang="en-US" dirty="0"/>
          </a:p>
          <a:p>
            <a:pPr marL="571500" indent="0" algn="just">
              <a:buNone/>
            </a:pPr>
            <a:r>
              <a:rPr lang="en-US" i="1" dirty="0" smtClean="0"/>
              <a:t>E.g</a:t>
            </a:r>
            <a:r>
              <a:rPr lang="en-US" dirty="0" smtClean="0"/>
              <a:t>., suppose you said (Probabilistic Theory of Causation): C causes E, when the probability of C raises the probability of E above .7. Well, does the occurrence of C raise the probability that C occurs? Yes. So C causes itself.</a:t>
            </a:r>
          </a:p>
          <a:p>
            <a:pPr marL="548640" algn="just">
              <a:buFont typeface="Wingdings" charset="2"/>
              <a:buChar char="Ø"/>
            </a:pPr>
            <a:r>
              <a:rPr lang="en-US" b="1" dirty="0" smtClean="0"/>
              <a:t>Objection</a:t>
            </a:r>
            <a:r>
              <a:rPr lang="en-US" dirty="0" smtClean="0"/>
              <a:t>: What about those weird cases? </a:t>
            </a:r>
            <a:r>
              <a:rPr lang="en-US" i="1" dirty="0" smtClean="0"/>
              <a:t>E.g</a:t>
            </a:r>
            <a:r>
              <a:rPr lang="en-US" dirty="0" smtClean="0"/>
              <a:t>., the rolling log and the jogger case (not my example).</a:t>
            </a:r>
            <a:endParaRPr lang="en-US" dirty="0"/>
          </a:p>
        </p:txBody>
      </p:sp>
    </p:spTree>
    <p:extLst>
      <p:ext uri="{BB962C8B-B14F-4D97-AF65-F5344CB8AC3E}">
        <p14:creationId xmlns="" xmlns:p14="http://schemas.microsoft.com/office/powerpoint/2010/main" val="56837351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Received View</a:t>
            </a:r>
            <a:endParaRPr lang="en-US" dirty="0"/>
          </a:p>
        </p:txBody>
      </p:sp>
      <p:sp>
        <p:nvSpPr>
          <p:cNvPr id="3" name="Content Placeholder 2"/>
          <p:cNvSpPr>
            <a:spLocks noGrp="1"/>
          </p:cNvSpPr>
          <p:nvPr>
            <p:ph idx="1"/>
          </p:nvPr>
        </p:nvSpPr>
        <p:spPr>
          <a:xfrm>
            <a:off x="448572" y="2070846"/>
            <a:ext cx="8219914" cy="4395393"/>
          </a:xfrm>
        </p:spPr>
        <p:txBody>
          <a:bodyPr>
            <a:normAutofit lnSpcReduction="10000"/>
          </a:bodyPr>
          <a:lstStyle/>
          <a:p>
            <a:r>
              <a:rPr lang="en-US" dirty="0"/>
              <a:t>Causation is </a:t>
            </a:r>
            <a:r>
              <a:rPr lang="en-US" dirty="0" smtClean="0"/>
              <a:t>an </a:t>
            </a:r>
            <a:r>
              <a:rPr lang="en-US" b="1" u="sng" dirty="0" smtClean="0"/>
              <a:t>asymmetric</a:t>
            </a:r>
            <a:r>
              <a:rPr lang="en-US" dirty="0" smtClean="0"/>
              <a:t>, transitive</a:t>
            </a:r>
            <a:r>
              <a:rPr lang="en-US" dirty="0"/>
              <a:t>, irreflexive, binary, obtaining relation.</a:t>
            </a:r>
          </a:p>
          <a:p>
            <a:pPr marL="548640" algn="just">
              <a:buFont typeface="Wingdings" charset="2"/>
              <a:buChar char="Ø"/>
            </a:pPr>
            <a:r>
              <a:rPr lang="en-US" dirty="0" smtClean="0"/>
              <a:t>The idea that causation is asymmetric just means that if A causes B, then B does not cause A. </a:t>
            </a:r>
          </a:p>
          <a:p>
            <a:pPr marL="548640" algn="just">
              <a:buFont typeface="Wingdings" charset="2"/>
              <a:buChar char="Ø"/>
            </a:pPr>
            <a:r>
              <a:rPr lang="en-US" b="1" dirty="0" smtClean="0"/>
              <a:t>Evidenc</a:t>
            </a:r>
            <a:r>
              <a:rPr lang="en-US" dirty="0" smtClean="0"/>
              <a:t>e: Considerations in favor of asymmetry may issue forth from the fact that causes always temporally precede their effects and one can’t causally influence the past.</a:t>
            </a:r>
            <a:endParaRPr lang="en-US" dirty="0"/>
          </a:p>
          <a:p>
            <a:pPr marL="548640" algn="just">
              <a:buFont typeface="Wingdings" charset="2"/>
              <a:buChar char="Ø"/>
            </a:pPr>
            <a:r>
              <a:rPr lang="en-US" b="1" dirty="0" smtClean="0"/>
              <a:t>Objection</a:t>
            </a:r>
            <a:r>
              <a:rPr lang="en-US" dirty="0" smtClean="0"/>
              <a:t>: Is that evidence good enough? Couldn’t something travel back in time?</a:t>
            </a:r>
            <a:endParaRPr lang="en-US" dirty="0"/>
          </a:p>
        </p:txBody>
      </p:sp>
    </p:spTree>
    <p:extLst>
      <p:ext uri="{BB962C8B-B14F-4D97-AF65-F5344CB8AC3E}">
        <p14:creationId xmlns="" xmlns:p14="http://schemas.microsoft.com/office/powerpoint/2010/main" val="257092390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Received View</a:t>
            </a:r>
            <a:endParaRPr lang="en-US" dirty="0"/>
          </a:p>
        </p:txBody>
      </p:sp>
      <p:sp>
        <p:nvSpPr>
          <p:cNvPr id="3" name="Content Placeholder 2"/>
          <p:cNvSpPr>
            <a:spLocks noGrp="1"/>
          </p:cNvSpPr>
          <p:nvPr>
            <p:ph idx="1"/>
          </p:nvPr>
        </p:nvSpPr>
        <p:spPr>
          <a:xfrm>
            <a:off x="448572" y="2070846"/>
            <a:ext cx="8219914" cy="4395393"/>
          </a:xfrm>
        </p:spPr>
        <p:txBody>
          <a:bodyPr>
            <a:normAutofit fontScale="92500"/>
          </a:bodyPr>
          <a:lstStyle/>
          <a:p>
            <a:pPr algn="just"/>
            <a:r>
              <a:rPr lang="en-US" dirty="0" smtClean="0"/>
              <a:t>(more controversial) Causation </a:t>
            </a:r>
            <a:r>
              <a:rPr lang="en-US" dirty="0"/>
              <a:t>is </a:t>
            </a:r>
            <a:r>
              <a:rPr lang="en-US" dirty="0" smtClean="0"/>
              <a:t>a </a:t>
            </a:r>
            <a:r>
              <a:rPr lang="en-US" b="1" u="sng" dirty="0" smtClean="0"/>
              <a:t>universal</a:t>
            </a:r>
            <a:r>
              <a:rPr lang="en-US" dirty="0" smtClean="0"/>
              <a:t> (Davidson, Lewis(?) etc.), asymmetric, transitive</a:t>
            </a:r>
            <a:r>
              <a:rPr lang="en-US" dirty="0"/>
              <a:t>, irreflexive, binary, obtaining relation.</a:t>
            </a:r>
          </a:p>
          <a:p>
            <a:pPr marL="548640" algn="just">
              <a:buFont typeface="Wingdings" charset="2"/>
              <a:buChar char="Ø"/>
            </a:pPr>
            <a:r>
              <a:rPr lang="en-US" dirty="0" smtClean="0"/>
              <a:t>The idea that causation is universal just means that every event has a cause.</a:t>
            </a:r>
          </a:p>
          <a:p>
            <a:pPr marL="548640" algn="just">
              <a:buFont typeface="Wingdings" charset="2"/>
              <a:buChar char="Ø"/>
            </a:pPr>
            <a:r>
              <a:rPr lang="en-US" b="1" dirty="0" smtClean="0"/>
              <a:t>Evidenc</a:t>
            </a:r>
            <a:r>
              <a:rPr lang="en-US" dirty="0" smtClean="0"/>
              <a:t>e: Don’t the sciences progress by inferring to the best causal explanation? And aren’t the sciences complete? Don’t they explain everything?</a:t>
            </a:r>
            <a:endParaRPr lang="en-US" dirty="0"/>
          </a:p>
          <a:p>
            <a:pPr marL="548640" algn="just">
              <a:buFont typeface="Wingdings" charset="2"/>
              <a:buChar char="Ø"/>
            </a:pPr>
            <a:r>
              <a:rPr lang="en-US" b="1" dirty="0" smtClean="0"/>
              <a:t>Objection</a:t>
            </a:r>
            <a:r>
              <a:rPr lang="en-US" dirty="0" smtClean="0"/>
              <a:t>: How could every event have a cause? Wouldn’t an infinitely long chain of causes need a cause?</a:t>
            </a:r>
            <a:endParaRPr lang="en-US" dirty="0"/>
          </a:p>
        </p:txBody>
      </p:sp>
    </p:spTree>
    <p:extLst>
      <p:ext uri="{BB962C8B-B14F-4D97-AF65-F5344CB8AC3E}">
        <p14:creationId xmlns="" xmlns:p14="http://schemas.microsoft.com/office/powerpoint/2010/main" val="247712253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Received View</a:t>
            </a:r>
            <a:endParaRPr lang="en-US" dirty="0"/>
          </a:p>
        </p:txBody>
      </p:sp>
      <p:sp>
        <p:nvSpPr>
          <p:cNvPr id="3" name="Content Placeholder 2"/>
          <p:cNvSpPr>
            <a:spLocks noGrp="1"/>
          </p:cNvSpPr>
          <p:nvPr>
            <p:ph idx="1"/>
          </p:nvPr>
        </p:nvSpPr>
        <p:spPr>
          <a:xfrm>
            <a:off x="448572" y="2070846"/>
            <a:ext cx="8219914" cy="4395393"/>
          </a:xfrm>
        </p:spPr>
        <p:txBody>
          <a:bodyPr>
            <a:normAutofit fontScale="92500" lnSpcReduction="10000"/>
          </a:bodyPr>
          <a:lstStyle/>
          <a:p>
            <a:r>
              <a:rPr lang="en-US" dirty="0"/>
              <a:t>(even more controversial) Causation is a well-founded, transitive, irreflexive, binary, obtaining relation.</a:t>
            </a:r>
          </a:p>
          <a:p>
            <a:pPr marL="548640" algn="just">
              <a:buFont typeface="Wingdings" charset="2"/>
              <a:buChar char="Ø"/>
            </a:pPr>
            <a:r>
              <a:rPr lang="en-US" dirty="0" smtClean="0"/>
              <a:t>The idea that causation is well-founded just means that there can be no infinitely long chain of causes.</a:t>
            </a:r>
          </a:p>
          <a:p>
            <a:pPr marL="548640" algn="just">
              <a:buFont typeface="Wingdings" charset="2"/>
              <a:buChar char="Ø"/>
            </a:pPr>
            <a:r>
              <a:rPr lang="en-US" b="1" dirty="0" smtClean="0"/>
              <a:t>Evidenc</a:t>
            </a:r>
            <a:r>
              <a:rPr lang="en-US" dirty="0" smtClean="0"/>
              <a:t>e: Some of the same evidence Craig gave for the second premise of the </a:t>
            </a:r>
            <a:r>
              <a:rPr lang="en-US" dirty="0" err="1" smtClean="0"/>
              <a:t>Kalam</a:t>
            </a:r>
            <a:r>
              <a:rPr lang="en-US" dirty="0" smtClean="0"/>
              <a:t> could work in this context too. </a:t>
            </a:r>
            <a:r>
              <a:rPr lang="en-US" i="1" dirty="0" smtClean="0"/>
              <a:t>E.g</a:t>
            </a:r>
            <a:r>
              <a:rPr lang="en-US" dirty="0"/>
              <a:t>., the claim that there can’t be an actual infinite amount of </a:t>
            </a:r>
            <a:r>
              <a:rPr lang="en-US" dirty="0" smtClean="0"/>
              <a:t>stuff</a:t>
            </a:r>
            <a:r>
              <a:rPr lang="en-US" dirty="0"/>
              <a:t> </a:t>
            </a:r>
            <a:r>
              <a:rPr lang="en-US" dirty="0" smtClean="0"/>
              <a:t>could be used to support this tenet about causation.</a:t>
            </a:r>
            <a:endParaRPr lang="en-US" dirty="0"/>
          </a:p>
          <a:p>
            <a:pPr marL="548640" algn="just">
              <a:buFont typeface="Wingdings" charset="2"/>
              <a:buChar char="Ø"/>
            </a:pPr>
            <a:r>
              <a:rPr lang="en-US" b="1" dirty="0" smtClean="0"/>
              <a:t>Objection</a:t>
            </a:r>
            <a:r>
              <a:rPr lang="en-US" dirty="0" smtClean="0"/>
              <a:t>: Some of the same objections we gave to Craig’s reasons for the second premise of the </a:t>
            </a:r>
            <a:r>
              <a:rPr lang="en-US" dirty="0" err="1" smtClean="0"/>
              <a:t>Kalam</a:t>
            </a:r>
            <a:r>
              <a:rPr lang="en-US" dirty="0" smtClean="0"/>
              <a:t> could work equally well here too.</a:t>
            </a:r>
            <a:endParaRPr lang="en-US" dirty="0"/>
          </a:p>
        </p:txBody>
      </p:sp>
    </p:spTree>
    <p:extLst>
      <p:ext uri="{BB962C8B-B14F-4D97-AF65-F5344CB8AC3E}">
        <p14:creationId xmlns="" xmlns:p14="http://schemas.microsoft.com/office/powerpoint/2010/main" val="91066805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image" Target="../media/image1.jpeg"/><Relationship Id="rId5" Type="http://schemas.openxmlformats.org/officeDocument/2006/relationships/image" Target="../media/image5.jpeg"/><Relationship Id="rId4" Type="http://schemas.openxmlformats.org/officeDocument/2006/relationships/image" Target="../media/image4.jpeg"/></Relationships>
</file>

<file path=ppt/theme/theme1.xml><?xml version="1.0" encoding="utf-8"?>
<a:theme xmlns:a="http://schemas.openxmlformats.org/drawingml/2006/main" name="Habitat">
  <a:themeElements>
    <a:clrScheme name="Habitat">
      <a:dk1>
        <a:sysClr val="windowText" lastClr="000000"/>
      </a:dk1>
      <a:lt1>
        <a:sysClr val="window" lastClr="FFFFFF"/>
      </a:lt1>
      <a:dk2>
        <a:srgbClr val="194431"/>
      </a:dk2>
      <a:lt2>
        <a:srgbClr val="F0E6C3"/>
      </a:lt2>
      <a:accent1>
        <a:srgbClr val="F8C000"/>
      </a:accent1>
      <a:accent2>
        <a:srgbClr val="F88600"/>
      </a:accent2>
      <a:accent3>
        <a:srgbClr val="F83500"/>
      </a:accent3>
      <a:accent4>
        <a:srgbClr val="8B723D"/>
      </a:accent4>
      <a:accent5>
        <a:srgbClr val="818B3D"/>
      </a:accent5>
      <a:accent6>
        <a:srgbClr val="586215"/>
      </a:accent6>
      <a:hlink>
        <a:srgbClr val="FF621D"/>
      </a:hlink>
      <a:folHlink>
        <a:srgbClr val="F3D260"/>
      </a:folHlink>
    </a:clrScheme>
    <a:fontScheme name="Habitat">
      <a:majorFont>
        <a:latin typeface="Book Antiqua"/>
        <a:ea typeface=""/>
        <a:cs typeface=""/>
        <a:font script="Jpan" typeface="ＭＳ 明朝"/>
        <a:font script="Hans" typeface="宋体"/>
        <a:font script="Hant" typeface="新細明體"/>
      </a:majorFont>
      <a:minorFont>
        <a:latin typeface="Book Antiqua"/>
        <a:ea typeface=""/>
        <a:cs typeface=""/>
        <a:font script="Jpan" typeface="ＭＳ 明朝"/>
        <a:font script="Hans" typeface="宋体"/>
        <a:font script="Hant" typeface="新細明體"/>
      </a:minorFont>
    </a:fontScheme>
    <a:fmtScheme name="Habitat">
      <a:fillStyleLst>
        <a:solidFill>
          <a:schemeClr val="phClr"/>
        </a:solidFill>
        <a:blipFill rotWithShape="1">
          <a:blip xmlns:r="http://schemas.openxmlformats.org/officeDocument/2006/relationships" r:embed="rId1">
            <a:duotone>
              <a:schemeClr val="phClr">
                <a:shade val="10000"/>
                <a:satMod val="130000"/>
              </a:schemeClr>
              <a:schemeClr val="phClr">
                <a:satMod val="275000"/>
              </a:schemeClr>
            </a:duotone>
          </a:blip>
          <a:tile tx="0" ty="0" sx="40000" sy="40000" flip="none" algn="tl"/>
        </a:blipFill>
        <a:blipFill rotWithShape="1">
          <a:blip xmlns:r="http://schemas.openxmlformats.org/officeDocument/2006/relationships" r:embed="rId2">
            <a:duotone>
              <a:schemeClr val="phClr">
                <a:shade val="40000"/>
                <a:satMod val="130000"/>
              </a:schemeClr>
              <a:schemeClr val="phClr">
                <a:satMod val="275000"/>
              </a:schemeClr>
            </a:duotone>
          </a:blip>
          <a:stretch/>
        </a:blipFill>
      </a:fillStyleLst>
      <a:lnStyleLst>
        <a:ln w="12700" cap="flat" cmpd="sng" algn="ctr">
          <a:solidFill>
            <a:schemeClr val="phClr">
              <a:shade val="90000"/>
              <a:satMod val="105000"/>
            </a:schemeClr>
          </a:solidFill>
          <a:prstDash val="solid"/>
        </a:ln>
        <a:ln w="25400" cap="flat" cmpd="sng" algn="ctr">
          <a:solidFill>
            <a:schemeClr val="phClr">
              <a:shade val="80000"/>
            </a:schemeClr>
          </a:solidFill>
          <a:prstDash val="solid"/>
        </a:ln>
        <a:ln w="25400" cap="flat" cmpd="sng" algn="ctr">
          <a:solidFill>
            <a:schemeClr val="phClr">
              <a:shade val="70000"/>
            </a:schemeClr>
          </a:solidFill>
          <a:prstDash val="solid"/>
        </a:ln>
      </a:lnStyleLst>
      <a:effectStyleLst>
        <a:effectStyle>
          <a:effectLst/>
        </a:effectStyle>
        <a:effectStyle>
          <a:effectLst>
            <a:outerShdw blurRad="88900" dir="4200000" sx="105000" sy="105000" algn="t" rotWithShape="0">
              <a:srgbClr val="000000">
                <a:alpha val="40000"/>
              </a:srgbClr>
            </a:outerShdw>
          </a:effectLst>
        </a:effectStyle>
        <a:effectStyle>
          <a:effectLst>
            <a:innerShdw blurRad="76200" dist="25400" dir="13200000">
              <a:srgbClr val="000000">
                <a:alpha val="80000"/>
              </a:srgbClr>
            </a:innerShdw>
          </a:effectLst>
          <a:scene3d>
            <a:camera prst="orthographicFront">
              <a:rot lat="0" lon="0" rev="0"/>
            </a:camera>
            <a:lightRig rig="balanced" dir="t">
              <a:rot lat="0" lon="0" rev="19800000"/>
            </a:lightRig>
          </a:scene3d>
          <a:sp3d prstMaterial="softEdge">
            <a:bevelT w="0" h="0"/>
          </a:sp3d>
        </a:effectStyle>
      </a:effectStyleLst>
      <a:bgFillStyleLst>
        <a:blipFill rotWithShape="1">
          <a:blip xmlns:r="http://schemas.openxmlformats.org/officeDocument/2006/relationships" r:embed="rId3"/>
          <a:stretch/>
        </a:blipFill>
        <a:blipFill rotWithShape="1">
          <a:blip xmlns:r="http://schemas.openxmlformats.org/officeDocument/2006/relationships" r:embed="rId4"/>
          <a:stretch/>
        </a:blipFill>
        <a:blipFill rotWithShape="1">
          <a:blip xmlns:r="http://schemas.openxmlformats.org/officeDocument/2006/relationships" r:embed="rId5"/>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Habitat.thmx</Template>
  <TotalTime>121</TotalTime>
  <Words>814</Words>
  <Application>Microsoft Macintosh PowerPoint</Application>
  <PresentationFormat>全屏显示(4:3)</PresentationFormat>
  <Paragraphs>39</Paragraphs>
  <Slides>8</Slides>
  <Notes>0</Notes>
  <HiddenSlides>0</HiddenSlides>
  <MMClips>0</MMClips>
  <ScaleCrop>false</ScaleCrop>
  <HeadingPairs>
    <vt:vector size="4" baseType="variant">
      <vt:variant>
        <vt:lpstr>主题</vt:lpstr>
      </vt:variant>
      <vt:variant>
        <vt:i4>1</vt:i4>
      </vt:variant>
      <vt:variant>
        <vt:lpstr>幻灯片标题</vt:lpstr>
      </vt:variant>
      <vt:variant>
        <vt:i4>8</vt:i4>
      </vt:variant>
    </vt:vector>
  </HeadingPairs>
  <TitlesOfParts>
    <vt:vector size="9" baseType="lpstr">
      <vt:lpstr>Habitat</vt:lpstr>
      <vt:lpstr>Causation: Part I</vt:lpstr>
      <vt:lpstr>The Received View</vt:lpstr>
      <vt:lpstr>The Received View</vt:lpstr>
      <vt:lpstr>The Received View</vt:lpstr>
      <vt:lpstr>The Received View</vt:lpstr>
      <vt:lpstr>The Received View</vt:lpstr>
      <vt:lpstr>The Received View</vt:lpstr>
      <vt:lpstr>The Received View</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Causation: Part I</dc:title>
  <dc:creator>Christopher Weaver</dc:creator>
  <cp:lastModifiedBy>Windows 用户</cp:lastModifiedBy>
  <cp:revision>41</cp:revision>
  <dcterms:created xsi:type="dcterms:W3CDTF">2016-02-21T15:27:22Z</dcterms:created>
  <dcterms:modified xsi:type="dcterms:W3CDTF">2017-02-24T05:23:11Z</dcterms:modified>
</cp:coreProperties>
</file>